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2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15" r:id="rId5"/>
    <p:sldMasterId id="2147483823" r:id="rId6"/>
  </p:sldMasterIdLst>
  <p:notesMasterIdLst>
    <p:notesMasterId r:id="rId21"/>
  </p:notesMasterIdLst>
  <p:handoutMasterIdLst>
    <p:handoutMasterId r:id="rId22"/>
  </p:handoutMasterIdLst>
  <p:sldIdLst>
    <p:sldId id="284" r:id="rId7"/>
    <p:sldId id="4422" r:id="rId8"/>
    <p:sldId id="260" r:id="rId9"/>
    <p:sldId id="4421" r:id="rId10"/>
    <p:sldId id="1507" r:id="rId11"/>
    <p:sldId id="384" r:id="rId12"/>
    <p:sldId id="4428" r:id="rId13"/>
    <p:sldId id="4423" r:id="rId14"/>
    <p:sldId id="332" r:id="rId15"/>
    <p:sldId id="4426" r:id="rId16"/>
    <p:sldId id="4430" r:id="rId17"/>
    <p:sldId id="4427" r:id="rId18"/>
    <p:sldId id="4431" r:id="rId19"/>
    <p:sldId id="4425" r:id="rId20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20 min" id="{34E4EABD-B4F1-460A-8C55-C5B2EA8AC194}">
          <p14:sldIdLst>
            <p14:sldId id="284"/>
            <p14:sldId id="4422"/>
            <p14:sldId id="260"/>
            <p14:sldId id="4421"/>
            <p14:sldId id="1507"/>
            <p14:sldId id="384"/>
            <p14:sldId id="4428"/>
            <p14:sldId id="4423"/>
            <p14:sldId id="332"/>
            <p14:sldId id="4426"/>
            <p14:sldId id="4430"/>
            <p14:sldId id="4427"/>
            <p14:sldId id="4431"/>
            <p14:sldId id="442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8C8C"/>
    <a:srgbClr val="191919"/>
    <a:srgbClr val="E6E6E6"/>
    <a:srgbClr val="333333"/>
    <a:srgbClr val="CCCCCC"/>
    <a:srgbClr val="F3F3F3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207F28-A4D6-4DB2-8900-B6A2DDF83649}" v="599" dt="2019-10-12T05:14:53.947"/>
    <p1510:client id="{37325F66-E257-4CE7-929B-CF2A83F26B30}" v="16" dt="2019-10-11T13:06:20.175"/>
    <p1510:client id="{5EE5801F-853D-43E8-A589-D2E36E4373A3}" v="803" dt="2019-10-12T09:33:07.0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78" autoAdjust="0"/>
    <p:restoredTop sz="66981" autoAdjust="0"/>
  </p:normalViewPr>
  <p:slideViewPr>
    <p:cSldViewPr snapToGrid="0" snapToObjects="1">
      <p:cViewPr varScale="1">
        <p:scale>
          <a:sx n="88" d="100"/>
          <a:sy n="88" d="100"/>
        </p:scale>
        <p:origin x="15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0" d="100"/>
          <a:sy n="130" d="100"/>
        </p:scale>
        <p:origin x="25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l Ots" userId="5c0778e0-a52b-4df8-9e90-272111e7ef67" providerId="ADAL" clId="{54D5A4C9-1000-442B-9B61-823D9E51A745}"/>
    <pc:docChg chg="undo custSel addSld delSld modSld sldOrd modSection">
      <pc:chgData name="Karl Ots" userId="5c0778e0-a52b-4df8-9e90-272111e7ef67" providerId="ADAL" clId="{54D5A4C9-1000-442B-9B61-823D9E51A745}" dt="2019-01-29T12:33:58.498" v="289"/>
      <pc:docMkLst>
        <pc:docMk/>
      </pc:docMkLst>
      <pc:sldChg chg="modSp">
        <pc:chgData name="Karl Ots" userId="5c0778e0-a52b-4df8-9e90-272111e7ef67" providerId="ADAL" clId="{54D5A4C9-1000-442B-9B61-823D9E51A745}" dt="2019-01-22T10:02:41.088" v="276" actId="27636"/>
        <pc:sldMkLst>
          <pc:docMk/>
          <pc:sldMk cId="722110444" sldId="1530"/>
        </pc:sldMkLst>
        <pc:spChg chg="mod">
          <ac:chgData name="Karl Ots" userId="5c0778e0-a52b-4df8-9e90-272111e7ef67" providerId="ADAL" clId="{54D5A4C9-1000-442B-9B61-823D9E51A745}" dt="2019-01-22T10:02:41.088" v="276" actId="27636"/>
          <ac:spMkLst>
            <pc:docMk/>
            <pc:sldMk cId="722110444" sldId="1530"/>
            <ac:spMk id="5" creationId="{E9C58417-2305-6B4D-953D-D6EAEA5DB422}"/>
          </ac:spMkLst>
        </pc:spChg>
      </pc:sldChg>
    </pc:docChg>
  </pc:docChgLst>
  <pc:docChgLst>
    <pc:chgData name="Karl Ots" userId="5c0778e0-a52b-4df8-9e90-272111e7ef67" providerId="ADAL" clId="{C39FE0EE-E8DC-4187-8C6C-C7895C2F9916}"/>
    <pc:docChg chg="undo custSel addSld delSld modSld sldOrd delSection modSection">
      <pc:chgData name="Karl Ots" userId="5c0778e0-a52b-4df8-9e90-272111e7ef67" providerId="ADAL" clId="{C39FE0EE-E8DC-4187-8C6C-C7895C2F9916}" dt="2019-01-20T15:57:09.607" v="2138" actId="20577"/>
      <pc:docMkLst>
        <pc:docMk/>
      </pc:docMkLst>
      <pc:sldChg chg="modSp">
        <pc:chgData name="Karl Ots" userId="5c0778e0-a52b-4df8-9e90-272111e7ef67" providerId="ADAL" clId="{C39FE0EE-E8DC-4187-8C6C-C7895C2F9916}" dt="2019-01-20T13:10:08.636" v="8" actId="20577"/>
        <pc:sldMkLst>
          <pc:docMk/>
          <pc:sldMk cId="4224787727" sldId="284"/>
        </pc:sldMkLst>
        <pc:spChg chg="mod">
          <ac:chgData name="Karl Ots" userId="5c0778e0-a52b-4df8-9e90-272111e7ef67" providerId="ADAL" clId="{C39FE0EE-E8DC-4187-8C6C-C7895C2F9916}" dt="2019-01-20T13:10:08.636" v="8" actId="20577"/>
          <ac:spMkLst>
            <pc:docMk/>
            <pc:sldMk cId="4224787727" sldId="284"/>
            <ac:spMk id="2" creationId="{DCF37B88-7109-2C49-A2DF-5E74A7BCDF8E}"/>
          </ac:spMkLst>
        </pc:spChg>
        <pc:spChg chg="mod">
          <ac:chgData name="Karl Ots" userId="5c0778e0-a52b-4df8-9e90-272111e7ef67" providerId="ADAL" clId="{C39FE0EE-E8DC-4187-8C6C-C7895C2F9916}" dt="2019-01-20T13:10:04.500" v="0" actId="6549"/>
          <ac:spMkLst>
            <pc:docMk/>
            <pc:sldMk cId="4224787727" sldId="284"/>
            <ac:spMk id="3" creationId="{D434FDF7-24EE-475A-B605-D70DED72D75E}"/>
          </ac:spMkLst>
        </pc:spChg>
      </pc:sldChg>
      <pc:sldChg chg="modSp modAnim">
        <pc:chgData name="Karl Ots" userId="5c0778e0-a52b-4df8-9e90-272111e7ef67" providerId="ADAL" clId="{C39FE0EE-E8DC-4187-8C6C-C7895C2F9916}" dt="2019-01-20T13:29:14.454" v="189" actId="20577"/>
        <pc:sldMkLst>
          <pc:docMk/>
          <pc:sldMk cId="3030829595" sldId="384"/>
        </pc:sldMkLst>
        <pc:spChg chg="mod">
          <ac:chgData name="Karl Ots" userId="5c0778e0-a52b-4df8-9e90-272111e7ef67" providerId="ADAL" clId="{C39FE0EE-E8DC-4187-8C6C-C7895C2F9916}" dt="2019-01-20T13:13:08.158" v="14" actId="20577"/>
          <ac:spMkLst>
            <pc:docMk/>
            <pc:sldMk cId="3030829595" sldId="384"/>
            <ac:spMk id="2" creationId="{35E7B679-CBB2-4BCC-8053-02D6E9D8F978}"/>
          </ac:spMkLst>
        </pc:spChg>
        <pc:spChg chg="mod">
          <ac:chgData name="Karl Ots" userId="5c0778e0-a52b-4df8-9e90-272111e7ef67" providerId="ADAL" clId="{C39FE0EE-E8DC-4187-8C6C-C7895C2F9916}" dt="2019-01-20T13:29:14.454" v="189" actId="20577"/>
          <ac:spMkLst>
            <pc:docMk/>
            <pc:sldMk cId="3030829595" sldId="384"/>
            <ac:spMk id="3" creationId="{6D5A88CF-C273-429F-958B-9293DA50DA4B}"/>
          </ac:spMkLst>
        </pc:spChg>
      </pc:sldChg>
      <pc:sldMasterChg chg="delSldLayout">
        <pc:chgData name="Karl Ots" userId="5c0778e0-a52b-4df8-9e90-272111e7ef67" providerId="ADAL" clId="{C39FE0EE-E8DC-4187-8C6C-C7895C2F9916}" dt="2019-01-20T13:38:31.334" v="196" actId="2696"/>
        <pc:sldMasterMkLst>
          <pc:docMk/>
          <pc:sldMasterMk cId="222961665" sldId="2147483648"/>
        </pc:sldMasterMkLst>
      </pc:sldMasterChg>
      <pc:sldMasterChg chg="delSldLayout">
        <pc:chgData name="Karl Ots" userId="5c0778e0-a52b-4df8-9e90-272111e7ef67" providerId="ADAL" clId="{C39FE0EE-E8DC-4187-8C6C-C7895C2F9916}" dt="2019-01-20T13:38:36.219" v="226" actId="2696"/>
        <pc:sldMasterMkLst>
          <pc:docMk/>
          <pc:sldMasterMk cId="3403005704" sldId="2147483823"/>
        </pc:sldMasterMkLst>
      </pc:sldMasterChg>
    </pc:docChg>
  </pc:docChgLst>
  <pc:docChgLst>
    <pc:chgData name="Karl Ots" userId="5c0778e0-a52b-4df8-9e90-272111e7ef67" providerId="ADAL" clId="{37325F66-E257-4CE7-929B-CF2A83F26B30}"/>
    <pc:docChg chg="custSel addSld delSld modSld sldOrd delSection modSection">
      <pc:chgData name="Karl Ots" userId="5c0778e0-a52b-4df8-9e90-272111e7ef67" providerId="ADAL" clId="{37325F66-E257-4CE7-929B-CF2A83F26B30}" dt="2019-10-11T13:10:11.247" v="448"/>
      <pc:docMkLst>
        <pc:docMk/>
      </pc:docMkLst>
      <pc:sldChg chg="del">
        <pc:chgData name="Karl Ots" userId="5c0778e0-a52b-4df8-9e90-272111e7ef67" providerId="ADAL" clId="{37325F66-E257-4CE7-929B-CF2A83F26B30}" dt="2019-10-11T13:06:13.484" v="140" actId="2696"/>
        <pc:sldMkLst>
          <pc:docMk/>
          <pc:sldMk cId="1985022058" sldId="265"/>
        </pc:sldMkLst>
      </pc:sldChg>
      <pc:sldChg chg="del">
        <pc:chgData name="Karl Ots" userId="5c0778e0-a52b-4df8-9e90-272111e7ef67" providerId="ADAL" clId="{37325F66-E257-4CE7-929B-CF2A83F26B30}" dt="2019-10-11T12:57:22.598" v="53" actId="2696"/>
        <pc:sldMkLst>
          <pc:docMk/>
          <pc:sldMk cId="1524518277" sldId="267"/>
        </pc:sldMkLst>
      </pc:sldChg>
      <pc:sldChg chg="modSp">
        <pc:chgData name="Karl Ots" userId="5c0778e0-a52b-4df8-9e90-272111e7ef67" providerId="ADAL" clId="{37325F66-E257-4CE7-929B-CF2A83F26B30}" dt="2019-10-11T12:56:00.551" v="36" actId="6549"/>
        <pc:sldMkLst>
          <pc:docMk/>
          <pc:sldMk cId="4224787727" sldId="284"/>
        </pc:sldMkLst>
        <pc:spChg chg="mod">
          <ac:chgData name="Karl Ots" userId="5c0778e0-a52b-4df8-9e90-272111e7ef67" providerId="ADAL" clId="{37325F66-E257-4CE7-929B-CF2A83F26B30}" dt="2019-10-11T12:56:00.551" v="36" actId="6549"/>
          <ac:spMkLst>
            <pc:docMk/>
            <pc:sldMk cId="4224787727" sldId="284"/>
            <ac:spMk id="2" creationId="{DCF37B88-7109-2C49-A2DF-5E74A7BCDF8E}"/>
          </ac:spMkLst>
        </pc:spChg>
        <pc:spChg chg="mod">
          <ac:chgData name="Karl Ots" userId="5c0778e0-a52b-4df8-9e90-272111e7ef67" providerId="ADAL" clId="{37325F66-E257-4CE7-929B-CF2A83F26B30}" dt="2019-10-11T12:55:58.206" v="35" actId="6549"/>
          <ac:spMkLst>
            <pc:docMk/>
            <pc:sldMk cId="4224787727" sldId="284"/>
            <ac:spMk id="3" creationId="{D434FDF7-24EE-475A-B605-D70DED72D75E}"/>
          </ac:spMkLst>
        </pc:spChg>
      </pc:sldChg>
      <pc:sldChg chg="del">
        <pc:chgData name="Karl Ots" userId="5c0778e0-a52b-4df8-9e90-272111e7ef67" providerId="ADAL" clId="{37325F66-E257-4CE7-929B-CF2A83F26B30}" dt="2019-10-11T13:06:13.455" v="139" actId="2696"/>
        <pc:sldMkLst>
          <pc:docMk/>
          <pc:sldMk cId="2727091754" sldId="324"/>
        </pc:sldMkLst>
      </pc:sldChg>
      <pc:sldChg chg="del">
        <pc:chgData name="Karl Ots" userId="5c0778e0-a52b-4df8-9e90-272111e7ef67" providerId="ADAL" clId="{37325F66-E257-4CE7-929B-CF2A83F26B30}" dt="2019-10-11T12:57:18.156" v="45" actId="2696"/>
        <pc:sldMkLst>
          <pc:docMk/>
          <pc:sldMk cId="1707082860" sldId="360"/>
        </pc:sldMkLst>
      </pc:sldChg>
      <pc:sldChg chg="del">
        <pc:chgData name="Karl Ots" userId="5c0778e0-a52b-4df8-9e90-272111e7ef67" providerId="ADAL" clId="{37325F66-E257-4CE7-929B-CF2A83F26B30}" dt="2019-10-11T12:57:18.172" v="46" actId="2696"/>
        <pc:sldMkLst>
          <pc:docMk/>
          <pc:sldMk cId="4231034921" sldId="361"/>
        </pc:sldMkLst>
      </pc:sldChg>
      <pc:sldChg chg="del">
        <pc:chgData name="Karl Ots" userId="5c0778e0-a52b-4df8-9e90-272111e7ef67" providerId="ADAL" clId="{37325F66-E257-4CE7-929B-CF2A83F26B30}" dt="2019-10-11T12:57:18.203" v="47" actId="2696"/>
        <pc:sldMkLst>
          <pc:docMk/>
          <pc:sldMk cId="2368124589" sldId="362"/>
        </pc:sldMkLst>
      </pc:sldChg>
      <pc:sldChg chg="del">
        <pc:chgData name="Karl Ots" userId="5c0778e0-a52b-4df8-9e90-272111e7ef67" providerId="ADAL" clId="{37325F66-E257-4CE7-929B-CF2A83F26B30}" dt="2019-10-11T12:57:18.241" v="48" actId="2696"/>
        <pc:sldMkLst>
          <pc:docMk/>
          <pc:sldMk cId="3028587295" sldId="363"/>
        </pc:sldMkLst>
      </pc:sldChg>
      <pc:sldChg chg="del">
        <pc:chgData name="Karl Ots" userId="5c0778e0-a52b-4df8-9e90-272111e7ef67" providerId="ADAL" clId="{37325F66-E257-4CE7-929B-CF2A83F26B30}" dt="2019-10-11T12:57:18.288" v="49" actId="2696"/>
        <pc:sldMkLst>
          <pc:docMk/>
          <pc:sldMk cId="2800484366" sldId="364"/>
        </pc:sldMkLst>
      </pc:sldChg>
      <pc:sldChg chg="del">
        <pc:chgData name="Karl Ots" userId="5c0778e0-a52b-4df8-9e90-272111e7ef67" providerId="ADAL" clId="{37325F66-E257-4CE7-929B-CF2A83F26B30}" dt="2019-10-11T12:57:09.953" v="42" actId="2696"/>
        <pc:sldMkLst>
          <pc:docMk/>
          <pc:sldMk cId="849654354" sldId="368"/>
        </pc:sldMkLst>
      </pc:sldChg>
      <pc:sldChg chg="modSp ord modAnim">
        <pc:chgData name="Karl Ots" userId="5c0778e0-a52b-4df8-9e90-272111e7ef67" providerId="ADAL" clId="{37325F66-E257-4CE7-929B-CF2A83F26B30}" dt="2019-10-11T13:09:27.905" v="397" actId="20577"/>
        <pc:sldMkLst>
          <pc:docMk/>
          <pc:sldMk cId="3030829595" sldId="384"/>
        </pc:sldMkLst>
        <pc:spChg chg="mod">
          <ac:chgData name="Karl Ots" userId="5c0778e0-a52b-4df8-9e90-272111e7ef67" providerId="ADAL" clId="{37325F66-E257-4CE7-929B-CF2A83F26B30}" dt="2019-10-11T13:09:27.905" v="397" actId="20577"/>
          <ac:spMkLst>
            <pc:docMk/>
            <pc:sldMk cId="3030829595" sldId="384"/>
            <ac:spMk id="3" creationId="{6D5A88CF-C273-429F-958B-9293DA50DA4B}"/>
          </ac:spMkLst>
        </pc:spChg>
      </pc:sldChg>
      <pc:sldChg chg="del">
        <pc:chgData name="Karl Ots" userId="5c0778e0-a52b-4df8-9e90-272111e7ef67" providerId="ADAL" clId="{37325F66-E257-4CE7-929B-CF2A83F26B30}" dt="2019-10-11T13:06:13.786" v="144" actId="2696"/>
        <pc:sldMkLst>
          <pc:docMk/>
          <pc:sldMk cId="435698185" sldId="1467"/>
        </pc:sldMkLst>
      </pc:sldChg>
      <pc:sldChg chg="del">
        <pc:chgData name="Karl Ots" userId="5c0778e0-a52b-4df8-9e90-272111e7ef67" providerId="ADAL" clId="{37325F66-E257-4CE7-929B-CF2A83F26B30}" dt="2019-10-11T13:06:07.574" v="130" actId="2696"/>
        <pc:sldMkLst>
          <pc:docMk/>
          <pc:sldMk cId="1470353347" sldId="1472"/>
        </pc:sldMkLst>
      </pc:sldChg>
      <pc:sldChg chg="del">
        <pc:chgData name="Karl Ots" userId="5c0778e0-a52b-4df8-9e90-272111e7ef67" providerId="ADAL" clId="{37325F66-E257-4CE7-929B-CF2A83F26B30}" dt="2019-10-11T13:06:13.586" v="142" actId="2696"/>
        <pc:sldMkLst>
          <pc:docMk/>
          <pc:sldMk cId="175547447" sldId="1501"/>
        </pc:sldMkLst>
      </pc:sldChg>
      <pc:sldChg chg="del">
        <pc:chgData name="Karl Ots" userId="5c0778e0-a52b-4df8-9e90-272111e7ef67" providerId="ADAL" clId="{37325F66-E257-4CE7-929B-CF2A83F26B30}" dt="2019-10-11T13:06:13.686" v="143" actId="2696"/>
        <pc:sldMkLst>
          <pc:docMk/>
          <pc:sldMk cId="2737036306" sldId="1503"/>
        </pc:sldMkLst>
      </pc:sldChg>
      <pc:sldChg chg="del">
        <pc:chgData name="Karl Ots" userId="5c0778e0-a52b-4df8-9e90-272111e7ef67" providerId="ADAL" clId="{37325F66-E257-4CE7-929B-CF2A83F26B30}" dt="2019-10-11T13:06:21.716" v="148" actId="2696"/>
        <pc:sldMkLst>
          <pc:docMk/>
          <pc:sldMk cId="722110444" sldId="1530"/>
        </pc:sldMkLst>
      </pc:sldChg>
      <pc:sldChg chg="del">
        <pc:chgData name="Karl Ots" userId="5c0778e0-a52b-4df8-9e90-272111e7ef67" providerId="ADAL" clId="{37325F66-E257-4CE7-929B-CF2A83F26B30}" dt="2019-10-11T12:57:09.778" v="38" actId="2696"/>
        <pc:sldMkLst>
          <pc:docMk/>
          <pc:sldMk cId="2425384726" sldId="1563"/>
        </pc:sldMkLst>
      </pc:sldChg>
      <pc:sldChg chg="del">
        <pc:chgData name="Karl Ots" userId="5c0778e0-a52b-4df8-9e90-272111e7ef67" providerId="ADAL" clId="{37325F66-E257-4CE7-929B-CF2A83F26B30}" dt="2019-10-11T12:57:09.809" v="39" actId="2696"/>
        <pc:sldMkLst>
          <pc:docMk/>
          <pc:sldMk cId="1335728992" sldId="1565"/>
        </pc:sldMkLst>
      </pc:sldChg>
      <pc:sldChg chg="del">
        <pc:chgData name="Karl Ots" userId="5c0778e0-a52b-4df8-9e90-272111e7ef67" providerId="ADAL" clId="{37325F66-E257-4CE7-929B-CF2A83F26B30}" dt="2019-10-11T13:06:07.640" v="134" actId="2696"/>
        <pc:sldMkLst>
          <pc:docMk/>
          <pc:sldMk cId="889320945" sldId="4347"/>
        </pc:sldMkLst>
      </pc:sldChg>
      <pc:sldChg chg="del">
        <pc:chgData name="Karl Ots" userId="5c0778e0-a52b-4df8-9e90-272111e7ef67" providerId="ADAL" clId="{37325F66-E257-4CE7-929B-CF2A83F26B30}" dt="2019-10-11T13:06:10.301" v="136" actId="2696"/>
        <pc:sldMkLst>
          <pc:docMk/>
          <pc:sldMk cId="1652409513" sldId="4352"/>
        </pc:sldMkLst>
      </pc:sldChg>
      <pc:sldChg chg="del">
        <pc:chgData name="Karl Ots" userId="5c0778e0-a52b-4df8-9e90-272111e7ef67" providerId="ADAL" clId="{37325F66-E257-4CE7-929B-CF2A83F26B30}" dt="2019-10-11T12:57:22.579" v="52" actId="2696"/>
        <pc:sldMkLst>
          <pc:docMk/>
          <pc:sldMk cId="3123209256" sldId="4364"/>
        </pc:sldMkLst>
      </pc:sldChg>
      <pc:sldChg chg="del">
        <pc:chgData name="Karl Ots" userId="5c0778e0-a52b-4df8-9e90-272111e7ef67" providerId="ADAL" clId="{37325F66-E257-4CE7-929B-CF2A83F26B30}" dt="2019-10-11T12:57:24.489" v="55" actId="2696"/>
        <pc:sldMkLst>
          <pc:docMk/>
          <pc:sldMk cId="2484908534" sldId="4365"/>
        </pc:sldMkLst>
      </pc:sldChg>
      <pc:sldChg chg="del">
        <pc:chgData name="Karl Ots" userId="5c0778e0-a52b-4df8-9e90-272111e7ef67" providerId="ADAL" clId="{37325F66-E257-4CE7-929B-CF2A83F26B30}" dt="2019-10-11T12:57:24.505" v="56" actId="2696"/>
        <pc:sldMkLst>
          <pc:docMk/>
          <pc:sldMk cId="2007164122" sldId="4366"/>
        </pc:sldMkLst>
      </pc:sldChg>
      <pc:sldChg chg="del">
        <pc:chgData name="Karl Ots" userId="5c0778e0-a52b-4df8-9e90-272111e7ef67" providerId="ADAL" clId="{37325F66-E257-4CE7-929B-CF2A83F26B30}" dt="2019-10-11T12:57:24.521" v="57" actId="2696"/>
        <pc:sldMkLst>
          <pc:docMk/>
          <pc:sldMk cId="1586980526" sldId="4367"/>
        </pc:sldMkLst>
      </pc:sldChg>
      <pc:sldChg chg="del">
        <pc:chgData name="Karl Ots" userId="5c0778e0-a52b-4df8-9e90-272111e7ef67" providerId="ADAL" clId="{37325F66-E257-4CE7-929B-CF2A83F26B30}" dt="2019-10-11T12:57:24.552" v="58" actId="2696"/>
        <pc:sldMkLst>
          <pc:docMk/>
          <pc:sldMk cId="1962442905" sldId="4368"/>
        </pc:sldMkLst>
      </pc:sldChg>
      <pc:sldChg chg="del">
        <pc:chgData name="Karl Ots" userId="5c0778e0-a52b-4df8-9e90-272111e7ef67" providerId="ADAL" clId="{37325F66-E257-4CE7-929B-CF2A83F26B30}" dt="2019-10-11T13:06:07.596" v="132" actId="2696"/>
        <pc:sldMkLst>
          <pc:docMk/>
          <pc:sldMk cId="330721419" sldId="4383"/>
        </pc:sldMkLst>
      </pc:sldChg>
      <pc:sldChg chg="del">
        <pc:chgData name="Karl Ots" userId="5c0778e0-a52b-4df8-9e90-272111e7ef67" providerId="ADAL" clId="{37325F66-E257-4CE7-929B-CF2A83F26B30}" dt="2019-10-11T13:06:07.574" v="131" actId="2696"/>
        <pc:sldMkLst>
          <pc:docMk/>
          <pc:sldMk cId="896286724" sldId="4385"/>
        </pc:sldMkLst>
      </pc:sldChg>
      <pc:sldChg chg="del">
        <pc:chgData name="Karl Ots" userId="5c0778e0-a52b-4df8-9e90-272111e7ef67" providerId="ADAL" clId="{37325F66-E257-4CE7-929B-CF2A83F26B30}" dt="2019-10-11T12:57:09.847" v="40" actId="2696"/>
        <pc:sldMkLst>
          <pc:docMk/>
          <pc:sldMk cId="2446692119" sldId="4409"/>
        </pc:sldMkLst>
      </pc:sldChg>
      <pc:sldChg chg="del">
        <pc:chgData name="Karl Ots" userId="5c0778e0-a52b-4df8-9e90-272111e7ef67" providerId="ADAL" clId="{37325F66-E257-4CE7-929B-CF2A83F26B30}" dt="2019-10-11T12:57:09.878" v="41" actId="2696"/>
        <pc:sldMkLst>
          <pc:docMk/>
          <pc:sldMk cId="2062319724" sldId="4410"/>
        </pc:sldMkLst>
      </pc:sldChg>
      <pc:sldChg chg="del">
        <pc:chgData name="Karl Ots" userId="5c0778e0-a52b-4df8-9e90-272111e7ef67" providerId="ADAL" clId="{37325F66-E257-4CE7-929B-CF2A83F26B30}" dt="2019-10-11T13:06:13.408" v="138" actId="2696"/>
        <pc:sldMkLst>
          <pc:docMk/>
          <pc:sldMk cId="2295270180" sldId="4411"/>
        </pc:sldMkLst>
      </pc:sldChg>
      <pc:sldChg chg="del">
        <pc:chgData name="Karl Ots" userId="5c0778e0-a52b-4df8-9e90-272111e7ef67" providerId="ADAL" clId="{37325F66-E257-4CE7-929B-CF2A83F26B30}" dt="2019-10-11T12:57:09.969" v="43" actId="2696"/>
        <pc:sldMkLst>
          <pc:docMk/>
          <pc:sldMk cId="2975569988" sldId="4412"/>
        </pc:sldMkLst>
      </pc:sldChg>
      <pc:sldChg chg="del">
        <pc:chgData name="Karl Ots" userId="5c0778e0-a52b-4df8-9e90-272111e7ef67" providerId="ADAL" clId="{37325F66-E257-4CE7-929B-CF2A83F26B30}" dt="2019-10-11T12:57:24.563" v="59" actId="2696"/>
        <pc:sldMkLst>
          <pc:docMk/>
          <pc:sldMk cId="599998019" sldId="4413"/>
        </pc:sldMkLst>
      </pc:sldChg>
      <pc:sldChg chg="del">
        <pc:chgData name="Karl Ots" userId="5c0778e0-a52b-4df8-9e90-272111e7ef67" providerId="ADAL" clId="{37325F66-E257-4CE7-929B-CF2A83F26B30}" dt="2019-10-11T12:57:24.579" v="60" actId="2696"/>
        <pc:sldMkLst>
          <pc:docMk/>
          <pc:sldMk cId="529421090" sldId="4414"/>
        </pc:sldMkLst>
      </pc:sldChg>
      <pc:sldChg chg="del">
        <pc:chgData name="Karl Ots" userId="5c0778e0-a52b-4df8-9e90-272111e7ef67" providerId="ADAL" clId="{37325F66-E257-4CE7-929B-CF2A83F26B30}" dt="2019-10-11T13:06:13.809" v="145" actId="2696"/>
        <pc:sldMkLst>
          <pc:docMk/>
          <pc:sldMk cId="4153302428" sldId="4415"/>
        </pc:sldMkLst>
      </pc:sldChg>
      <pc:sldChg chg="del">
        <pc:chgData name="Karl Ots" userId="5c0778e0-a52b-4df8-9e90-272111e7ef67" providerId="ADAL" clId="{37325F66-E257-4CE7-929B-CF2A83F26B30}" dt="2019-10-11T12:57:18.118" v="44" actId="2696"/>
        <pc:sldMkLst>
          <pc:docMk/>
          <pc:sldMk cId="1602082857" sldId="4416"/>
        </pc:sldMkLst>
      </pc:sldChg>
      <pc:sldChg chg="del">
        <pc:chgData name="Karl Ots" userId="5c0778e0-a52b-4df8-9e90-272111e7ef67" providerId="ADAL" clId="{37325F66-E257-4CE7-929B-CF2A83F26B30}" dt="2019-10-11T12:57:18.303" v="50" actId="2696"/>
        <pc:sldMkLst>
          <pc:docMk/>
          <pc:sldMk cId="468452319" sldId="4417"/>
        </pc:sldMkLst>
      </pc:sldChg>
      <pc:sldChg chg="del">
        <pc:chgData name="Karl Ots" userId="5c0778e0-a52b-4df8-9e90-272111e7ef67" providerId="ADAL" clId="{37325F66-E257-4CE7-929B-CF2A83F26B30}" dt="2019-10-11T13:06:07.612" v="133" actId="2696"/>
        <pc:sldMkLst>
          <pc:docMk/>
          <pc:sldMk cId="774874297" sldId="4418"/>
        </pc:sldMkLst>
      </pc:sldChg>
      <pc:sldChg chg="del">
        <pc:chgData name="Karl Ots" userId="5c0778e0-a52b-4df8-9e90-272111e7ef67" providerId="ADAL" clId="{37325F66-E257-4CE7-929B-CF2A83F26B30}" dt="2019-10-11T13:06:07.559" v="129" actId="2696"/>
        <pc:sldMkLst>
          <pc:docMk/>
          <pc:sldMk cId="923368761" sldId="4419"/>
        </pc:sldMkLst>
      </pc:sldChg>
      <pc:sldChg chg="add del">
        <pc:chgData name="Karl Ots" userId="5c0778e0-a52b-4df8-9e90-272111e7ef67" providerId="ADAL" clId="{37325F66-E257-4CE7-929B-CF2A83F26B30}" dt="2019-10-11T12:57:54.216" v="64" actId="2696"/>
        <pc:sldMkLst>
          <pc:docMk/>
          <pc:sldMk cId="1868223066" sldId="4420"/>
        </pc:sldMkLst>
      </pc:sldChg>
      <pc:sldChg chg="addSp delSp modSp add">
        <pc:chgData name="Karl Ots" userId="5c0778e0-a52b-4df8-9e90-272111e7ef67" providerId="ADAL" clId="{37325F66-E257-4CE7-929B-CF2A83F26B30}" dt="2019-10-11T13:05:46.786" v="128" actId="14826"/>
        <pc:sldMkLst>
          <pc:docMk/>
          <pc:sldMk cId="1910780650" sldId="4421"/>
        </pc:sldMkLst>
        <pc:spChg chg="mod">
          <ac:chgData name="Karl Ots" userId="5c0778e0-a52b-4df8-9e90-272111e7ef67" providerId="ADAL" clId="{37325F66-E257-4CE7-929B-CF2A83F26B30}" dt="2019-10-11T12:57:59.126" v="72" actId="20577"/>
          <ac:spMkLst>
            <pc:docMk/>
            <pc:sldMk cId="1910780650" sldId="4421"/>
            <ac:spMk id="2" creationId="{DE02236B-21F3-41B6-B6E0-EE9A82776867}"/>
          </ac:spMkLst>
        </pc:spChg>
        <pc:spChg chg="del">
          <ac:chgData name="Karl Ots" userId="5c0778e0-a52b-4df8-9e90-272111e7ef67" providerId="ADAL" clId="{37325F66-E257-4CE7-929B-CF2A83F26B30}" dt="2019-10-11T12:58:02.471" v="73" actId="478"/>
          <ac:spMkLst>
            <pc:docMk/>
            <pc:sldMk cId="1910780650" sldId="4421"/>
            <ac:spMk id="3" creationId="{60590489-9F8C-4D15-8576-39D7DFCA6BED}"/>
          </ac:spMkLst>
        </pc:spChg>
        <pc:spChg chg="add mod">
          <ac:chgData name="Karl Ots" userId="5c0778e0-a52b-4df8-9e90-272111e7ef67" providerId="ADAL" clId="{37325F66-E257-4CE7-929B-CF2A83F26B30}" dt="2019-10-11T13:02:10.818" v="110" actId="1076"/>
          <ac:spMkLst>
            <pc:docMk/>
            <pc:sldMk cId="1910780650" sldId="4421"/>
            <ac:spMk id="5" creationId="{699E126E-48D8-4878-BF61-EB4A7164E7ED}"/>
          </ac:spMkLst>
        </pc:spChg>
        <pc:spChg chg="add mod">
          <ac:chgData name="Karl Ots" userId="5c0778e0-a52b-4df8-9e90-272111e7ef67" providerId="ADAL" clId="{37325F66-E257-4CE7-929B-CF2A83F26B30}" dt="2019-10-11T13:01:23.275" v="103" actId="20577"/>
          <ac:spMkLst>
            <pc:docMk/>
            <pc:sldMk cId="1910780650" sldId="4421"/>
            <ac:spMk id="7" creationId="{CBA63929-0DEF-4B22-9921-9FDCFC39BDE1}"/>
          </ac:spMkLst>
        </pc:spChg>
        <pc:spChg chg="add mod">
          <ac:chgData name="Karl Ots" userId="5c0778e0-a52b-4df8-9e90-272111e7ef67" providerId="ADAL" clId="{37325F66-E257-4CE7-929B-CF2A83F26B30}" dt="2019-10-11T13:00:27.081" v="95" actId="1076"/>
          <ac:spMkLst>
            <pc:docMk/>
            <pc:sldMk cId="1910780650" sldId="4421"/>
            <ac:spMk id="9" creationId="{207CCF0F-C19E-4C06-871D-DF2698F0D6C6}"/>
          </ac:spMkLst>
        </pc:spChg>
        <pc:spChg chg="add mod">
          <ac:chgData name="Karl Ots" userId="5c0778e0-a52b-4df8-9e90-272111e7ef67" providerId="ADAL" clId="{37325F66-E257-4CE7-929B-CF2A83F26B30}" dt="2019-10-11T13:02:21.780" v="118" actId="1076"/>
          <ac:spMkLst>
            <pc:docMk/>
            <pc:sldMk cId="1910780650" sldId="4421"/>
            <ac:spMk id="11" creationId="{2FC77509-EC0A-4169-9C26-29F33C685069}"/>
          </ac:spMkLst>
        </pc:spChg>
        <pc:spChg chg="add mod">
          <ac:chgData name="Karl Ots" userId="5c0778e0-a52b-4df8-9e90-272111e7ef67" providerId="ADAL" clId="{37325F66-E257-4CE7-929B-CF2A83F26B30}" dt="2019-10-11T13:02:24.490" v="123" actId="20577"/>
          <ac:spMkLst>
            <pc:docMk/>
            <pc:sldMk cId="1910780650" sldId="4421"/>
            <ac:spMk id="13" creationId="{5C4D24AA-8B9E-4EEF-AB07-ECC4F7870F09}"/>
          </ac:spMkLst>
        </pc:spChg>
        <pc:picChg chg="add mod">
          <ac:chgData name="Karl Ots" userId="5c0778e0-a52b-4df8-9e90-272111e7ef67" providerId="ADAL" clId="{37325F66-E257-4CE7-929B-CF2A83F26B30}" dt="2019-10-11T13:04:43.080" v="125" actId="14826"/>
          <ac:picMkLst>
            <pc:docMk/>
            <pc:sldMk cId="1910780650" sldId="4421"/>
            <ac:picMk id="4" creationId="{18D4458B-A674-447A-B6EE-BAC1B1F302FA}"/>
          </ac:picMkLst>
        </pc:picChg>
        <pc:picChg chg="add mod">
          <ac:chgData name="Karl Ots" userId="5c0778e0-a52b-4df8-9e90-272111e7ef67" providerId="ADAL" clId="{37325F66-E257-4CE7-929B-CF2A83F26B30}" dt="2019-10-11T13:04:26.172" v="124" actId="14826"/>
          <ac:picMkLst>
            <pc:docMk/>
            <pc:sldMk cId="1910780650" sldId="4421"/>
            <ac:picMk id="6" creationId="{2E99F432-563E-4BCE-A80A-DFA6180A215E}"/>
          </ac:picMkLst>
        </pc:picChg>
        <pc:picChg chg="add mod">
          <ac:chgData name="Karl Ots" userId="5c0778e0-a52b-4df8-9e90-272111e7ef67" providerId="ADAL" clId="{37325F66-E257-4CE7-929B-CF2A83F26B30}" dt="2019-10-11T13:05:10.245" v="126" actId="14826"/>
          <ac:picMkLst>
            <pc:docMk/>
            <pc:sldMk cId="1910780650" sldId="4421"/>
            <ac:picMk id="8" creationId="{7040525A-1CF2-43D1-9E18-02067F892A8E}"/>
          </ac:picMkLst>
        </pc:picChg>
        <pc:picChg chg="add mod">
          <ac:chgData name="Karl Ots" userId="5c0778e0-a52b-4df8-9e90-272111e7ef67" providerId="ADAL" clId="{37325F66-E257-4CE7-929B-CF2A83F26B30}" dt="2019-10-11T13:05:30.207" v="127" actId="14826"/>
          <ac:picMkLst>
            <pc:docMk/>
            <pc:sldMk cId="1910780650" sldId="4421"/>
            <ac:picMk id="10" creationId="{01D14AA6-2AC1-4590-9EF7-60B12D6C7AF6}"/>
          </ac:picMkLst>
        </pc:picChg>
        <pc:picChg chg="add mod">
          <ac:chgData name="Karl Ots" userId="5c0778e0-a52b-4df8-9e90-272111e7ef67" providerId="ADAL" clId="{37325F66-E257-4CE7-929B-CF2A83F26B30}" dt="2019-10-11T13:05:46.786" v="128" actId="14826"/>
          <ac:picMkLst>
            <pc:docMk/>
            <pc:sldMk cId="1910780650" sldId="4421"/>
            <ac:picMk id="12" creationId="{DB04ABF0-6829-477A-8884-A0018E846706}"/>
          </ac:picMkLst>
        </pc:picChg>
      </pc:sldChg>
      <pc:sldChg chg="add del">
        <pc:chgData name="Karl Ots" userId="5c0778e0-a52b-4df8-9e90-272111e7ef67" providerId="ADAL" clId="{37325F66-E257-4CE7-929B-CF2A83F26B30}" dt="2019-10-11T13:09:48.231" v="399"/>
        <pc:sldMkLst>
          <pc:docMk/>
          <pc:sldMk cId="3216630039" sldId="4422"/>
        </pc:sldMkLst>
      </pc:sldChg>
      <pc:sldChg chg="modSp add ord modTransition modAnim">
        <pc:chgData name="Karl Ots" userId="5c0778e0-a52b-4df8-9e90-272111e7ef67" providerId="ADAL" clId="{37325F66-E257-4CE7-929B-CF2A83F26B30}" dt="2019-10-11T13:10:11.247" v="448"/>
        <pc:sldMkLst>
          <pc:docMk/>
          <pc:sldMk cId="3894982926" sldId="4422"/>
        </pc:sldMkLst>
        <pc:spChg chg="mod">
          <ac:chgData name="Karl Ots" userId="5c0778e0-a52b-4df8-9e90-272111e7ef67" providerId="ADAL" clId="{37325F66-E257-4CE7-929B-CF2A83F26B30}" dt="2019-10-11T13:09:57.425" v="407" actId="20577"/>
          <ac:spMkLst>
            <pc:docMk/>
            <pc:sldMk cId="3894982926" sldId="4422"/>
            <ac:spMk id="2" creationId="{35E7B679-CBB2-4BCC-8053-02D6E9D8F978}"/>
          </ac:spMkLst>
        </pc:spChg>
        <pc:spChg chg="mod">
          <ac:chgData name="Karl Ots" userId="5c0778e0-a52b-4df8-9e90-272111e7ef67" providerId="ADAL" clId="{37325F66-E257-4CE7-929B-CF2A83F26B30}" dt="2019-10-11T13:10:06.837" v="446" actId="20577"/>
          <ac:spMkLst>
            <pc:docMk/>
            <pc:sldMk cId="3894982926" sldId="4422"/>
            <ac:spMk id="3" creationId="{6D5A88CF-C273-429F-958B-9293DA50DA4B}"/>
          </ac:spMkLst>
        </pc:spChg>
      </pc:sldChg>
      <pc:sldMasterChg chg="delSldLayout">
        <pc:chgData name="Karl Ots" userId="5c0778e0-a52b-4df8-9e90-272111e7ef67" providerId="ADAL" clId="{37325F66-E257-4CE7-929B-CF2A83F26B30}" dt="2019-10-11T13:06:13.484" v="141" actId="2696"/>
        <pc:sldMasterMkLst>
          <pc:docMk/>
          <pc:sldMasterMk cId="457928878" sldId="2147483856"/>
        </pc:sldMasterMkLst>
        <pc:sldLayoutChg chg="del">
          <pc:chgData name="Karl Ots" userId="5c0778e0-a52b-4df8-9e90-272111e7ef67" providerId="ADAL" clId="{37325F66-E257-4CE7-929B-CF2A83F26B30}" dt="2019-10-11T13:06:13.484" v="141" actId="2696"/>
          <pc:sldLayoutMkLst>
            <pc:docMk/>
            <pc:sldMasterMk cId="457928878" sldId="2147483856"/>
            <pc:sldLayoutMk cId="3774895983" sldId="2147483889"/>
          </pc:sldLayoutMkLst>
        </pc:sldLayoutChg>
      </pc:sldMasterChg>
    </pc:docChg>
  </pc:docChgLst>
  <pc:docChgLst>
    <pc:chgData name="Karl Ots" userId="5c0778e0-a52b-4df8-9e90-272111e7ef67" providerId="ADAL" clId="{D58FF4AF-2882-4D0F-820C-6237B7745CA7}"/>
  </pc:docChgLst>
  <pc:docChgLst>
    <pc:chgData name="Karl Ots" userId="5c0778e0-a52b-4df8-9e90-272111e7ef67" providerId="ADAL" clId="{17004234-5637-4BAE-8B06-7BDF75B24383}"/>
  </pc:docChgLst>
  <pc:docChgLst>
    <pc:chgData name="Karl Ots" userId="5c0778e0-a52b-4df8-9e90-272111e7ef67" providerId="ADAL" clId="{CA7A338D-F12E-4258-84C2-A9C555DF1E99}"/>
    <pc:docChg chg="modSld">
      <pc:chgData name="Karl Ots" userId="5c0778e0-a52b-4df8-9e90-272111e7ef67" providerId="ADAL" clId="{CA7A338D-F12E-4258-84C2-A9C555DF1E99}" dt="2019-10-03T09:08:43.967" v="41" actId="20577"/>
      <pc:docMkLst>
        <pc:docMk/>
      </pc:docMkLst>
      <pc:sldChg chg="modSp">
        <pc:chgData name="Karl Ots" userId="5c0778e0-a52b-4df8-9e90-272111e7ef67" providerId="ADAL" clId="{CA7A338D-F12E-4258-84C2-A9C555DF1E99}" dt="2019-10-03T09:08:43.967" v="41" actId="20577"/>
        <pc:sldMkLst>
          <pc:docMk/>
          <pc:sldMk cId="4224787727" sldId="284"/>
        </pc:sldMkLst>
        <pc:spChg chg="mod">
          <ac:chgData name="Karl Ots" userId="5c0778e0-a52b-4df8-9e90-272111e7ef67" providerId="ADAL" clId="{CA7A338D-F12E-4258-84C2-A9C555DF1E99}" dt="2019-10-03T09:08:38.427" v="33" actId="20577"/>
          <ac:spMkLst>
            <pc:docMk/>
            <pc:sldMk cId="4224787727" sldId="284"/>
            <ac:spMk id="2" creationId="{DCF37B88-7109-2C49-A2DF-5E74A7BCDF8E}"/>
          </ac:spMkLst>
        </pc:spChg>
        <pc:spChg chg="mod">
          <ac:chgData name="Karl Ots" userId="5c0778e0-a52b-4df8-9e90-272111e7ef67" providerId="ADAL" clId="{CA7A338D-F12E-4258-84C2-A9C555DF1E99}" dt="2019-10-03T09:08:43.967" v="41" actId="20577"/>
          <ac:spMkLst>
            <pc:docMk/>
            <pc:sldMk cId="4224787727" sldId="284"/>
            <ac:spMk id="3" creationId="{D434FDF7-24EE-475A-B605-D70DED72D75E}"/>
          </ac:spMkLst>
        </pc:spChg>
      </pc:sldChg>
      <pc:sldChg chg="addSp delSp modSp modAnim">
        <pc:chgData name="Karl Ots" userId="5c0778e0-a52b-4df8-9e90-272111e7ef67" providerId="ADAL" clId="{CA7A338D-F12E-4258-84C2-A9C555DF1E99}" dt="2019-10-03T09:08:25.632" v="24" actId="20577"/>
        <pc:sldMkLst>
          <pc:docMk/>
          <pc:sldMk cId="3030829595" sldId="384"/>
        </pc:sldMkLst>
        <pc:spChg chg="add del mod">
          <ac:chgData name="Karl Ots" userId="5c0778e0-a52b-4df8-9e90-272111e7ef67" providerId="ADAL" clId="{CA7A338D-F12E-4258-84C2-A9C555DF1E99}" dt="2019-10-03T09:08:25.632" v="24" actId="20577"/>
          <ac:spMkLst>
            <pc:docMk/>
            <pc:sldMk cId="3030829595" sldId="384"/>
            <ac:spMk id="3" creationId="{6D5A88CF-C273-429F-958B-9293DA50DA4B}"/>
          </ac:spMkLst>
        </pc:spChg>
        <pc:graphicFrameChg chg="add del mod">
          <ac:chgData name="Karl Ots" userId="5c0778e0-a52b-4df8-9e90-272111e7ef67" providerId="ADAL" clId="{CA7A338D-F12E-4258-84C2-A9C555DF1E99}" dt="2019-10-03T09:08:07.215" v="2"/>
          <ac:graphicFrameMkLst>
            <pc:docMk/>
            <pc:sldMk cId="3030829595" sldId="384"/>
            <ac:graphicFrameMk id="4" creationId="{4E3E95A6-7557-4754-B7E9-AB9F38DFC0FE}"/>
          </ac:graphicFrameMkLst>
        </pc:graphicFrameChg>
      </pc:sldChg>
      <pc:sldChg chg="modTransition">
        <pc:chgData name="Karl Ots" userId="5c0778e0-a52b-4df8-9e90-272111e7ef67" providerId="ADAL" clId="{CA7A338D-F12E-4258-84C2-A9C555DF1E99}" dt="2019-10-03T09:08:30.341" v="25"/>
        <pc:sldMkLst>
          <pc:docMk/>
          <pc:sldMk cId="752320486" sldId="1507"/>
        </pc:sldMkLst>
      </pc:sldChg>
    </pc:docChg>
  </pc:docChgLst>
  <pc:docChgLst>
    <pc:chgData name="Karl Ots" userId="5c0778e0-a52b-4df8-9e90-272111e7ef67" providerId="ADAL" clId="{CF27B807-6870-48A4-9B75-98D8450E0017}"/>
  </pc:docChgLst>
  <pc:docChgLst>
    <pc:chgData name="Karl Ots" userId="5c0778e0-a52b-4df8-9e90-272111e7ef67" providerId="ADAL" clId="{0BAE04DC-4EFC-403E-A637-93BB04D7FC90}"/>
    <pc:docChg chg="undo redo custSel addSld delSld modSld sldOrd delSection modSection">
      <pc:chgData name="Karl Ots" userId="5c0778e0-a52b-4df8-9e90-272111e7ef67" providerId="ADAL" clId="{0BAE04DC-4EFC-403E-A637-93BB04D7FC90}" dt="2019-03-27T06:30:10.512" v="1109" actId="207"/>
      <pc:docMkLst>
        <pc:docMk/>
      </pc:docMkLst>
      <pc:sldChg chg="addSp delSp modSp add del">
        <pc:chgData name="Karl Ots" userId="5c0778e0-a52b-4df8-9e90-272111e7ef67" providerId="ADAL" clId="{0BAE04DC-4EFC-403E-A637-93BB04D7FC90}" dt="2019-03-27T06:28:38.676" v="1070"/>
        <pc:sldMkLst>
          <pc:docMk/>
          <pc:sldMk cId="442855440" sldId="263"/>
        </pc:sldMkLst>
        <pc:spChg chg="add del mod">
          <ac:chgData name="Karl Ots" userId="5c0778e0-a52b-4df8-9e90-272111e7ef67" providerId="ADAL" clId="{0BAE04DC-4EFC-403E-A637-93BB04D7FC90}" dt="2019-03-27T06:28:38.676" v="1070"/>
          <ac:spMkLst>
            <pc:docMk/>
            <pc:sldMk cId="442855440" sldId="263"/>
            <ac:spMk id="13" creationId="{00000000-0000-0000-0000-000000000000}"/>
          </ac:spMkLst>
        </pc:spChg>
      </pc:sldChg>
      <pc:sldChg chg="add modTransition">
        <pc:chgData name="Karl Ots" userId="5c0778e0-a52b-4df8-9e90-272111e7ef67" providerId="ADAL" clId="{0BAE04DC-4EFC-403E-A637-93BB04D7FC90}" dt="2019-03-26T18:24:32.714" v="424"/>
        <pc:sldMkLst>
          <pc:docMk/>
          <pc:sldMk cId="1108445671" sldId="265"/>
        </pc:sldMkLst>
      </pc:sldChg>
      <pc:sldChg chg="add del modTransition">
        <pc:chgData name="Karl Ots" userId="5c0778e0-a52b-4df8-9e90-272111e7ef67" providerId="ADAL" clId="{0BAE04DC-4EFC-403E-A637-93BB04D7FC90}" dt="2019-03-26T18:24:25.131" v="421" actId="2696"/>
        <pc:sldMkLst>
          <pc:docMk/>
          <pc:sldMk cId="1752289454" sldId="265"/>
        </pc:sldMkLst>
      </pc:sldChg>
      <pc:sldChg chg="addSp delSp modSp del ord">
        <pc:chgData name="Karl Ots" userId="5c0778e0-a52b-4df8-9e90-272111e7ef67" providerId="ADAL" clId="{0BAE04DC-4EFC-403E-A637-93BB04D7FC90}" dt="2019-03-26T18:22:02.830" v="416" actId="2696"/>
        <pc:sldMkLst>
          <pc:docMk/>
          <pc:sldMk cId="4257760649" sldId="265"/>
        </pc:sldMkLst>
        <pc:spChg chg="del">
          <ac:chgData name="Karl Ots" userId="5c0778e0-a52b-4df8-9e90-272111e7ef67" providerId="ADAL" clId="{0BAE04DC-4EFC-403E-A637-93BB04D7FC90}" dt="2019-03-26T17:46:08.109" v="182" actId="478"/>
          <ac:spMkLst>
            <pc:docMk/>
            <pc:sldMk cId="4257760649" sldId="265"/>
            <ac:spMk id="2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5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6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7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8" creationId="{00000000-0000-0000-0000-000000000000}"/>
          </ac:spMkLst>
        </pc:spChg>
        <pc:spChg chg="add del mod">
          <ac:chgData name="Karl Ots" userId="5c0778e0-a52b-4df8-9e90-272111e7ef67" providerId="ADAL" clId="{0BAE04DC-4EFC-403E-A637-93BB04D7FC90}" dt="2019-03-26T17:46:14.047" v="185" actId="478"/>
          <ac:spMkLst>
            <pc:docMk/>
            <pc:sldMk cId="4257760649" sldId="265"/>
            <ac:spMk id="9" creationId="{BCBD0C14-228A-4AD4-8754-69BFCA01169A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11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14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15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18" creationId="{00000000-0000-0000-0000-000000000000}"/>
          </ac:spMkLst>
        </pc:spChg>
        <pc:spChg chg="add del mod">
          <ac:chgData name="Karl Ots" userId="5c0778e0-a52b-4df8-9e90-272111e7ef67" providerId="ADAL" clId="{0BAE04DC-4EFC-403E-A637-93BB04D7FC90}" dt="2019-03-26T17:47:18.205" v="248" actId="113"/>
          <ac:spMkLst>
            <pc:docMk/>
            <pc:sldMk cId="4257760649" sldId="265"/>
            <ac:spMk id="24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33" creationId="{3F235005-215A-48AA-B150-6BA5EA42CC8C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34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35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37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38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43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46" creationId="{00000000-0000-0000-0000-000000000000}"/>
          </ac:spMkLst>
        </pc:spChg>
        <pc:spChg chg="mod">
          <ac:chgData name="Karl Ots" userId="5c0778e0-a52b-4df8-9e90-272111e7ef67" providerId="ADAL" clId="{0BAE04DC-4EFC-403E-A637-93BB04D7FC90}" dt="2019-03-26T17:47:32.432" v="282" actId="20577"/>
          <ac:spMkLst>
            <pc:docMk/>
            <pc:sldMk cId="4257760649" sldId="265"/>
            <ac:spMk id="47" creationId="{39AA5175-2EAF-41E7-9405-0654E2C9D0F7}"/>
          </ac:spMkLst>
        </pc:spChg>
        <pc:spChg chg="mod">
          <ac:chgData name="Karl Ots" userId="5c0778e0-a52b-4df8-9e90-272111e7ef67" providerId="ADAL" clId="{0BAE04DC-4EFC-403E-A637-93BB04D7FC90}" dt="2019-03-26T17:46:19.455" v="209" actId="1036"/>
          <ac:spMkLst>
            <pc:docMk/>
            <pc:sldMk cId="4257760649" sldId="265"/>
            <ac:spMk id="49" creationId="{C0B9C83D-4510-49D4-938B-075A0D6E4A72}"/>
          </ac:spMkLst>
        </pc:spChg>
        <pc:cxnChg chg="mod">
          <ac:chgData name="Karl Ots" userId="5c0778e0-a52b-4df8-9e90-272111e7ef67" providerId="ADAL" clId="{0BAE04DC-4EFC-403E-A637-93BB04D7FC90}" dt="2019-03-26T17:46:19.455" v="209" actId="1036"/>
          <ac:cxnSpMkLst>
            <pc:docMk/>
            <pc:sldMk cId="4257760649" sldId="265"/>
            <ac:cxnSpMk id="3" creationId="{00000000-0000-0000-0000-000000000000}"/>
          </ac:cxnSpMkLst>
        </pc:cxnChg>
        <pc:cxnChg chg="mod">
          <ac:chgData name="Karl Ots" userId="5c0778e0-a52b-4df8-9e90-272111e7ef67" providerId="ADAL" clId="{0BAE04DC-4EFC-403E-A637-93BB04D7FC90}" dt="2019-03-26T17:46:19.455" v="209" actId="1036"/>
          <ac:cxnSpMkLst>
            <pc:docMk/>
            <pc:sldMk cId="4257760649" sldId="265"/>
            <ac:cxnSpMk id="28" creationId="{00000000-0000-0000-0000-000000000000}"/>
          </ac:cxnSpMkLst>
        </pc:cxnChg>
        <pc:cxnChg chg="mod">
          <ac:chgData name="Karl Ots" userId="5c0778e0-a52b-4df8-9e90-272111e7ef67" providerId="ADAL" clId="{0BAE04DC-4EFC-403E-A637-93BB04D7FC90}" dt="2019-03-26T17:46:19.455" v="209" actId="1036"/>
          <ac:cxnSpMkLst>
            <pc:docMk/>
            <pc:sldMk cId="4257760649" sldId="265"/>
            <ac:cxnSpMk id="36" creationId="{00000000-0000-0000-0000-000000000000}"/>
          </ac:cxnSpMkLst>
        </pc:cxnChg>
        <pc:cxnChg chg="mod">
          <ac:chgData name="Karl Ots" userId="5c0778e0-a52b-4df8-9e90-272111e7ef67" providerId="ADAL" clId="{0BAE04DC-4EFC-403E-A637-93BB04D7FC90}" dt="2019-03-26T17:46:19.455" v="209" actId="1036"/>
          <ac:cxnSpMkLst>
            <pc:docMk/>
            <pc:sldMk cId="4257760649" sldId="265"/>
            <ac:cxnSpMk id="42" creationId="{00000000-0000-0000-0000-000000000000}"/>
          </ac:cxnSpMkLst>
        </pc:cxnChg>
        <pc:cxnChg chg="mod">
          <ac:chgData name="Karl Ots" userId="5c0778e0-a52b-4df8-9e90-272111e7ef67" providerId="ADAL" clId="{0BAE04DC-4EFC-403E-A637-93BB04D7FC90}" dt="2019-03-26T17:46:19.455" v="209" actId="1036"/>
          <ac:cxnSpMkLst>
            <pc:docMk/>
            <pc:sldMk cId="4257760649" sldId="265"/>
            <ac:cxnSpMk id="45" creationId="{00000000-0000-0000-0000-000000000000}"/>
          </ac:cxnSpMkLst>
        </pc:cxnChg>
        <pc:cxnChg chg="mod">
          <ac:chgData name="Karl Ots" userId="5c0778e0-a52b-4df8-9e90-272111e7ef67" providerId="ADAL" clId="{0BAE04DC-4EFC-403E-A637-93BB04D7FC90}" dt="2019-03-26T17:46:19.455" v="209" actId="1036"/>
          <ac:cxnSpMkLst>
            <pc:docMk/>
            <pc:sldMk cId="4257760649" sldId="265"/>
            <ac:cxnSpMk id="48" creationId="{903F7749-ECD6-4AF5-8F95-8BEBF0873AE4}"/>
          </ac:cxnSpMkLst>
        </pc:cxnChg>
      </pc:sldChg>
      <pc:sldChg chg="del">
        <pc:chgData name="Karl Ots" userId="5c0778e0-a52b-4df8-9e90-272111e7ef67" providerId="ADAL" clId="{0BAE04DC-4EFC-403E-A637-93BB04D7FC90}" dt="2019-03-26T17:35:01.364" v="65" actId="2696"/>
        <pc:sldMkLst>
          <pc:docMk/>
          <pc:sldMk cId="4210151146" sldId="270"/>
        </pc:sldMkLst>
      </pc:sldChg>
      <pc:sldChg chg="del">
        <pc:chgData name="Karl Ots" userId="5c0778e0-a52b-4df8-9e90-272111e7ef67" providerId="ADAL" clId="{0BAE04DC-4EFC-403E-A637-93BB04D7FC90}" dt="2019-03-26T17:34:51.208" v="43" actId="2696"/>
        <pc:sldMkLst>
          <pc:docMk/>
          <pc:sldMk cId="2688382858" sldId="277"/>
        </pc:sldMkLst>
      </pc:sldChg>
      <pc:sldChg chg="modSp">
        <pc:chgData name="Karl Ots" userId="5c0778e0-a52b-4df8-9e90-272111e7ef67" providerId="ADAL" clId="{0BAE04DC-4EFC-403E-A637-93BB04D7FC90}" dt="2019-03-26T17:33:58.513" v="36" actId="20577"/>
        <pc:sldMkLst>
          <pc:docMk/>
          <pc:sldMk cId="4224787727" sldId="284"/>
        </pc:sldMkLst>
        <pc:spChg chg="mod">
          <ac:chgData name="Karl Ots" userId="5c0778e0-a52b-4df8-9e90-272111e7ef67" providerId="ADAL" clId="{0BAE04DC-4EFC-403E-A637-93BB04D7FC90}" dt="2019-03-26T17:33:58.513" v="36" actId="20577"/>
          <ac:spMkLst>
            <pc:docMk/>
            <pc:sldMk cId="4224787727" sldId="284"/>
            <ac:spMk id="2" creationId="{DCF37B88-7109-2C49-A2DF-5E74A7BCDF8E}"/>
          </ac:spMkLst>
        </pc:spChg>
        <pc:spChg chg="mod">
          <ac:chgData name="Karl Ots" userId="5c0778e0-a52b-4df8-9e90-272111e7ef67" providerId="ADAL" clId="{0BAE04DC-4EFC-403E-A637-93BB04D7FC90}" dt="2019-03-26T17:33:37.561" v="19" actId="20577"/>
          <ac:spMkLst>
            <pc:docMk/>
            <pc:sldMk cId="4224787727" sldId="284"/>
            <ac:spMk id="3" creationId="{D434FDF7-24EE-475A-B605-D70DED72D75E}"/>
          </ac:spMkLst>
        </pc:spChg>
      </pc:sldChg>
      <pc:sldChg chg="add del">
        <pc:chgData name="Karl Ots" userId="5c0778e0-a52b-4df8-9e90-272111e7ef67" providerId="ADAL" clId="{0BAE04DC-4EFC-403E-A637-93BB04D7FC90}" dt="2019-03-26T18:14:15.497" v="376" actId="2696"/>
        <pc:sldMkLst>
          <pc:docMk/>
          <pc:sldMk cId="1955847855" sldId="315"/>
        </pc:sldMkLst>
      </pc:sldChg>
      <pc:sldChg chg="add ord modNotesTx">
        <pc:chgData name="Karl Ots" userId="5c0778e0-a52b-4df8-9e90-272111e7ef67" providerId="ADAL" clId="{0BAE04DC-4EFC-403E-A637-93BB04D7FC90}" dt="2019-03-27T06:28:45.955" v="1077"/>
        <pc:sldMkLst>
          <pc:docMk/>
          <pc:sldMk cId="4148055285" sldId="318"/>
        </pc:sldMkLst>
      </pc:sldChg>
      <pc:sldChg chg="modSp add">
        <pc:chgData name="Karl Ots" userId="5c0778e0-a52b-4df8-9e90-272111e7ef67" providerId="ADAL" clId="{0BAE04DC-4EFC-403E-A637-93BB04D7FC90}" dt="2019-03-26T18:01:06.642" v="363" actId="122"/>
        <pc:sldMkLst>
          <pc:docMk/>
          <pc:sldMk cId="2727091754" sldId="324"/>
        </pc:sldMkLst>
        <pc:spChg chg="mod">
          <ac:chgData name="Karl Ots" userId="5c0778e0-a52b-4df8-9e90-272111e7ef67" providerId="ADAL" clId="{0BAE04DC-4EFC-403E-A637-93BB04D7FC90}" dt="2019-03-26T18:01:06.642" v="363" actId="122"/>
          <ac:spMkLst>
            <pc:docMk/>
            <pc:sldMk cId="2727091754" sldId="324"/>
            <ac:spMk id="2" creationId="{4A3C2F0E-15DB-4547-AEC8-AF55D88F9A2B}"/>
          </ac:spMkLst>
        </pc:spChg>
        <pc:spChg chg="mod">
          <ac:chgData name="Karl Ots" userId="5c0778e0-a52b-4df8-9e90-272111e7ef67" providerId="ADAL" clId="{0BAE04DC-4EFC-403E-A637-93BB04D7FC90}" dt="2019-03-26T18:00:40.123" v="361" actId="1076"/>
          <ac:spMkLst>
            <pc:docMk/>
            <pc:sldMk cId="2727091754" sldId="324"/>
            <ac:spMk id="173" creationId="{60F7730F-A0C5-437D-AD29-853124399DE4}"/>
          </ac:spMkLst>
        </pc:spChg>
        <pc:spChg chg="mod">
          <ac:chgData name="Karl Ots" userId="5c0778e0-a52b-4df8-9e90-272111e7ef67" providerId="ADAL" clId="{0BAE04DC-4EFC-403E-A637-93BB04D7FC90}" dt="2019-03-26T18:00:49.046" v="362" actId="1076"/>
          <ac:spMkLst>
            <pc:docMk/>
            <pc:sldMk cId="2727091754" sldId="324"/>
            <ac:spMk id="176" creationId="{C626482C-2A68-4785-9E3B-46D1289CD644}"/>
          </ac:spMkLst>
        </pc:spChg>
        <pc:grpChg chg="mod">
          <ac:chgData name="Karl Ots" userId="5c0778e0-a52b-4df8-9e90-272111e7ef67" providerId="ADAL" clId="{0BAE04DC-4EFC-403E-A637-93BB04D7FC90}" dt="2019-03-26T17:59:07.889" v="360" actId="1076"/>
          <ac:grpSpMkLst>
            <pc:docMk/>
            <pc:sldMk cId="2727091754" sldId="324"/>
            <ac:grpSpMk id="290" creationId="{3FAE0131-072A-438F-8D30-89106C23D2DD}"/>
          </ac:grpSpMkLst>
        </pc:grpChg>
      </pc:sldChg>
      <pc:sldChg chg="del ord">
        <pc:chgData name="Karl Ots" userId="5c0778e0-a52b-4df8-9e90-272111e7ef67" providerId="ADAL" clId="{0BAE04DC-4EFC-403E-A637-93BB04D7FC90}" dt="2019-03-26T17:58:16.295" v="321" actId="2696"/>
        <pc:sldMkLst>
          <pc:docMk/>
          <pc:sldMk cId="2727727536" sldId="324"/>
        </pc:sldMkLst>
      </pc:sldChg>
      <pc:sldChg chg="add">
        <pc:chgData name="Karl Ots" userId="5c0778e0-a52b-4df8-9e90-272111e7ef67" providerId="ADAL" clId="{0BAE04DC-4EFC-403E-A637-93BB04D7FC90}" dt="2019-03-26T17:49:05.294" v="283"/>
        <pc:sldMkLst>
          <pc:docMk/>
          <pc:sldMk cId="3090564567" sldId="340"/>
        </pc:sldMkLst>
      </pc:sldChg>
      <pc:sldChg chg="add">
        <pc:chgData name="Karl Ots" userId="5c0778e0-a52b-4df8-9e90-272111e7ef67" providerId="ADAL" clId="{0BAE04DC-4EFC-403E-A637-93BB04D7FC90}" dt="2019-03-26T17:49:05.294" v="283"/>
        <pc:sldMkLst>
          <pc:docMk/>
          <pc:sldMk cId="3118085967" sldId="341"/>
        </pc:sldMkLst>
      </pc:sldChg>
      <pc:sldChg chg="add">
        <pc:chgData name="Karl Ots" userId="5c0778e0-a52b-4df8-9e90-272111e7ef67" providerId="ADAL" clId="{0BAE04DC-4EFC-403E-A637-93BB04D7FC90}" dt="2019-03-26T17:49:05.294" v="283"/>
        <pc:sldMkLst>
          <pc:docMk/>
          <pc:sldMk cId="2703311788" sldId="342"/>
        </pc:sldMkLst>
      </pc:sldChg>
      <pc:sldChg chg="del">
        <pc:chgData name="Karl Ots" userId="5c0778e0-a52b-4df8-9e90-272111e7ef67" providerId="ADAL" clId="{0BAE04DC-4EFC-403E-A637-93BB04D7FC90}" dt="2019-03-26T17:41:57.093" v="174" actId="2696"/>
        <pc:sldMkLst>
          <pc:docMk/>
          <pc:sldMk cId="3520027798" sldId="370"/>
        </pc:sldMkLst>
      </pc:sldChg>
      <pc:sldChg chg="modSp modAnim">
        <pc:chgData name="Karl Ots" userId="5c0778e0-a52b-4df8-9e90-272111e7ef67" providerId="ADAL" clId="{0BAE04DC-4EFC-403E-A637-93BB04D7FC90}" dt="2019-03-26T17:32:47.737" v="0"/>
        <pc:sldMkLst>
          <pc:docMk/>
          <pc:sldMk cId="3030829595" sldId="384"/>
        </pc:sldMkLst>
        <pc:spChg chg="mod">
          <ac:chgData name="Karl Ots" userId="5c0778e0-a52b-4df8-9e90-272111e7ef67" providerId="ADAL" clId="{0BAE04DC-4EFC-403E-A637-93BB04D7FC90}" dt="2019-03-26T17:32:47.737" v="0"/>
          <ac:spMkLst>
            <pc:docMk/>
            <pc:sldMk cId="3030829595" sldId="384"/>
            <ac:spMk id="3" creationId="{6D5A88CF-C273-429F-958B-9293DA50DA4B}"/>
          </ac:spMkLst>
        </pc:spChg>
      </pc:sldChg>
      <pc:sldChg chg="add modTransition">
        <pc:chgData name="Karl Ots" userId="5c0778e0-a52b-4df8-9e90-272111e7ef67" providerId="ADAL" clId="{0BAE04DC-4EFC-403E-A637-93BB04D7FC90}" dt="2019-03-26T18:24:15.754" v="419"/>
        <pc:sldMkLst>
          <pc:docMk/>
          <pc:sldMk cId="3207117931" sldId="385"/>
        </pc:sldMkLst>
      </pc:sldChg>
      <pc:sldChg chg="del ord">
        <pc:chgData name="Karl Ots" userId="5c0778e0-a52b-4df8-9e90-272111e7ef67" providerId="ADAL" clId="{0BAE04DC-4EFC-403E-A637-93BB04D7FC90}" dt="2019-03-26T18:22:02.814" v="415" actId="2696"/>
        <pc:sldMkLst>
          <pc:docMk/>
          <pc:sldMk cId="3923403206" sldId="385"/>
        </pc:sldMkLst>
      </pc:sldChg>
      <pc:sldChg chg="del">
        <pc:chgData name="Karl Ots" userId="5c0778e0-a52b-4df8-9e90-272111e7ef67" providerId="ADAL" clId="{0BAE04DC-4EFC-403E-A637-93BB04D7FC90}" dt="2019-03-26T17:34:51.239" v="44" actId="2696"/>
        <pc:sldMkLst>
          <pc:docMk/>
          <pc:sldMk cId="2954509956" sldId="388"/>
        </pc:sldMkLst>
      </pc:sldChg>
      <pc:sldChg chg="addSp delSp add">
        <pc:chgData name="Karl Ots" userId="5c0778e0-a52b-4df8-9e90-272111e7ef67" providerId="ADAL" clId="{0BAE04DC-4EFC-403E-A637-93BB04D7FC90}" dt="2019-03-27T06:28:44.232" v="1075"/>
        <pc:sldMkLst>
          <pc:docMk/>
          <pc:sldMk cId="586417391" sldId="1455"/>
        </pc:sldMkLst>
        <pc:spChg chg="add del">
          <ac:chgData name="Karl Ots" userId="5c0778e0-a52b-4df8-9e90-272111e7ef67" providerId="ADAL" clId="{0BAE04DC-4EFC-403E-A637-93BB04D7FC90}" dt="2019-03-27T06:28:44.232" v="1075"/>
          <ac:spMkLst>
            <pc:docMk/>
            <pc:sldMk cId="586417391" sldId="1455"/>
            <ac:spMk id="3" creationId="{F65217E4-F9C1-4D0D-9E9D-FDF031FBE971}"/>
          </ac:spMkLst>
        </pc:spChg>
      </pc:sldChg>
      <pc:sldChg chg="modSp add ord">
        <pc:chgData name="Karl Ots" userId="5c0778e0-a52b-4df8-9e90-272111e7ef67" providerId="ADAL" clId="{0BAE04DC-4EFC-403E-A637-93BB04D7FC90}" dt="2019-03-26T17:58:02.238" v="318"/>
        <pc:sldMkLst>
          <pc:docMk/>
          <pc:sldMk cId="435698185" sldId="1467"/>
        </pc:sldMkLst>
        <pc:spChg chg="mod">
          <ac:chgData name="Karl Ots" userId="5c0778e0-a52b-4df8-9e90-272111e7ef67" providerId="ADAL" clId="{0BAE04DC-4EFC-403E-A637-93BB04D7FC90}" dt="2019-03-26T17:57:17.215" v="309" actId="207"/>
          <ac:spMkLst>
            <pc:docMk/>
            <pc:sldMk cId="435698185" sldId="1467"/>
            <ac:spMk id="7" creationId="{416835E5-66AC-4A56-87F5-05C6BAF1AF7C}"/>
          </ac:spMkLst>
        </pc:spChg>
        <pc:spChg chg="mod">
          <ac:chgData name="Karl Ots" userId="5c0778e0-a52b-4df8-9e90-272111e7ef67" providerId="ADAL" clId="{0BAE04DC-4EFC-403E-A637-93BB04D7FC90}" dt="2019-03-26T17:57:17.215" v="309" actId="207"/>
          <ac:spMkLst>
            <pc:docMk/>
            <pc:sldMk cId="435698185" sldId="1467"/>
            <ac:spMk id="8" creationId="{75F4A1BB-73F5-407A-97F2-5FD1F61E434A}"/>
          </ac:spMkLst>
        </pc:spChg>
        <pc:spChg chg="mod">
          <ac:chgData name="Karl Ots" userId="5c0778e0-a52b-4df8-9e90-272111e7ef67" providerId="ADAL" clId="{0BAE04DC-4EFC-403E-A637-93BB04D7FC90}" dt="2019-03-26T17:57:17.215" v="309" actId="207"/>
          <ac:spMkLst>
            <pc:docMk/>
            <pc:sldMk cId="435698185" sldId="1467"/>
            <ac:spMk id="56" creationId="{79FDE117-9A53-4F46-9F2E-D357EDE643BB}"/>
          </ac:spMkLst>
        </pc:spChg>
        <pc:spChg chg="mod">
          <ac:chgData name="Karl Ots" userId="5c0778e0-a52b-4df8-9e90-272111e7ef67" providerId="ADAL" clId="{0BAE04DC-4EFC-403E-A637-93BB04D7FC90}" dt="2019-03-26T17:57:17.215" v="309" actId="207"/>
          <ac:spMkLst>
            <pc:docMk/>
            <pc:sldMk cId="435698185" sldId="1467"/>
            <ac:spMk id="70" creationId="{5B18C752-CDA3-4439-8C79-6B4582552277}"/>
          </ac:spMkLst>
        </pc:spChg>
        <pc:spChg chg="mod">
          <ac:chgData name="Karl Ots" userId="5c0778e0-a52b-4df8-9e90-272111e7ef67" providerId="ADAL" clId="{0BAE04DC-4EFC-403E-A637-93BB04D7FC90}" dt="2019-03-26T17:57:28.010" v="310" actId="207"/>
          <ac:spMkLst>
            <pc:docMk/>
            <pc:sldMk cId="435698185" sldId="1467"/>
            <ac:spMk id="93" creationId="{80C9B41C-8E17-41F2-9B1A-29FA8891B9E9}"/>
          </ac:spMkLst>
        </pc:spChg>
        <pc:spChg chg="mod">
          <ac:chgData name="Karl Ots" userId="5c0778e0-a52b-4df8-9e90-272111e7ef67" providerId="ADAL" clId="{0BAE04DC-4EFC-403E-A637-93BB04D7FC90}" dt="2019-03-26T17:57:17.215" v="309" actId="207"/>
          <ac:spMkLst>
            <pc:docMk/>
            <pc:sldMk cId="435698185" sldId="1467"/>
            <ac:spMk id="94" creationId="{9B678CEB-70E4-4DA1-AF64-4C3CC5787820}"/>
          </ac:spMkLst>
        </pc:spChg>
        <pc:spChg chg="mod">
          <ac:chgData name="Karl Ots" userId="5c0778e0-a52b-4df8-9e90-272111e7ef67" providerId="ADAL" clId="{0BAE04DC-4EFC-403E-A637-93BB04D7FC90}" dt="2019-03-26T17:57:28.010" v="310" actId="207"/>
          <ac:spMkLst>
            <pc:docMk/>
            <pc:sldMk cId="435698185" sldId="1467"/>
            <ac:spMk id="95" creationId="{411850FD-3671-4AAF-8D04-152AD2811CE9}"/>
          </ac:spMkLst>
        </pc:spChg>
        <pc:grpChg chg="mod">
          <ac:chgData name="Karl Ots" userId="5c0778e0-a52b-4df8-9e90-272111e7ef67" providerId="ADAL" clId="{0BAE04DC-4EFC-403E-A637-93BB04D7FC90}" dt="2019-03-26T17:57:28.010" v="310" actId="207"/>
          <ac:grpSpMkLst>
            <pc:docMk/>
            <pc:sldMk cId="435698185" sldId="1467"/>
            <ac:grpSpMk id="9" creationId="{BEFF1BAB-E4CE-4324-A8A8-1074A06AB7EB}"/>
          </ac:grpSpMkLst>
        </pc:grpChg>
        <pc:grpChg chg="mod">
          <ac:chgData name="Karl Ots" userId="5c0778e0-a52b-4df8-9e90-272111e7ef67" providerId="ADAL" clId="{0BAE04DC-4EFC-403E-A637-93BB04D7FC90}" dt="2019-03-26T17:57:28.010" v="310" actId="207"/>
          <ac:grpSpMkLst>
            <pc:docMk/>
            <pc:sldMk cId="435698185" sldId="1467"/>
            <ac:grpSpMk id="27" creationId="{D348023D-7249-40BC-BD22-AC05E72CBE34}"/>
          </ac:grpSpMkLst>
        </pc:grpChg>
        <pc:grpChg chg="mod">
          <ac:chgData name="Karl Ots" userId="5c0778e0-a52b-4df8-9e90-272111e7ef67" providerId="ADAL" clId="{0BAE04DC-4EFC-403E-A637-93BB04D7FC90}" dt="2019-03-26T17:57:28.010" v="310" actId="207"/>
          <ac:grpSpMkLst>
            <pc:docMk/>
            <pc:sldMk cId="435698185" sldId="1467"/>
            <ac:grpSpMk id="40" creationId="{6FD5BAA9-568F-4A1A-BC2F-63317BE592C4}"/>
          </ac:grpSpMkLst>
        </pc:grpChg>
        <pc:grpChg chg="mod">
          <ac:chgData name="Karl Ots" userId="5c0778e0-a52b-4df8-9e90-272111e7ef67" providerId="ADAL" clId="{0BAE04DC-4EFC-403E-A637-93BB04D7FC90}" dt="2019-03-26T17:57:28.010" v="310" actId="207"/>
          <ac:grpSpMkLst>
            <pc:docMk/>
            <pc:sldMk cId="435698185" sldId="1467"/>
            <ac:grpSpMk id="57" creationId="{39053834-DCD5-4418-8DC8-8968B2021051}"/>
          </ac:grpSpMkLst>
        </pc:grpChg>
        <pc:grpChg chg="mod">
          <ac:chgData name="Karl Ots" userId="5c0778e0-a52b-4df8-9e90-272111e7ef67" providerId="ADAL" clId="{0BAE04DC-4EFC-403E-A637-93BB04D7FC90}" dt="2019-03-26T17:57:28.010" v="310" actId="207"/>
          <ac:grpSpMkLst>
            <pc:docMk/>
            <pc:sldMk cId="435698185" sldId="1467"/>
            <ac:grpSpMk id="71" creationId="{1B4DCB8B-F1E9-4952-812D-BF9B8E8A679D}"/>
          </ac:grpSpMkLst>
        </pc:grpChg>
        <pc:cxnChg chg="mod">
          <ac:chgData name="Karl Ots" userId="5c0778e0-a52b-4df8-9e90-272111e7ef67" providerId="ADAL" clId="{0BAE04DC-4EFC-403E-A637-93BB04D7FC90}" dt="2019-03-26T17:57:53.331" v="316" actId="14100"/>
          <ac:cxnSpMkLst>
            <pc:docMk/>
            <pc:sldMk cId="435698185" sldId="1467"/>
            <ac:cxnSpMk id="92" creationId="{EC42C9F4-D3EF-4D3A-8D86-4DC20A2BBC2E}"/>
          </ac:cxnSpMkLst>
        </pc:cxnChg>
      </pc:sldChg>
      <pc:sldChg chg="modSp add ord">
        <pc:chgData name="Karl Ots" userId="5c0778e0-a52b-4df8-9e90-272111e7ef67" providerId="ADAL" clId="{0BAE04DC-4EFC-403E-A637-93BB04D7FC90}" dt="2019-03-26T18:01:37.115" v="372" actId="122"/>
        <pc:sldMkLst>
          <pc:docMk/>
          <pc:sldMk cId="353875597" sldId="1469"/>
        </pc:sldMkLst>
        <pc:spChg chg="mod">
          <ac:chgData name="Karl Ots" userId="5c0778e0-a52b-4df8-9e90-272111e7ef67" providerId="ADAL" clId="{0BAE04DC-4EFC-403E-A637-93BB04D7FC90}" dt="2019-03-26T18:01:37.115" v="372" actId="122"/>
          <ac:spMkLst>
            <pc:docMk/>
            <pc:sldMk cId="353875597" sldId="1469"/>
            <ac:spMk id="98" creationId="{86F4849C-68D8-49C2-AC4F-4A39301AE507}"/>
          </ac:spMkLst>
        </pc:spChg>
        <pc:spChg chg="mod">
          <ac:chgData name="Karl Ots" userId="5c0778e0-a52b-4df8-9e90-272111e7ef67" providerId="ADAL" clId="{0BAE04DC-4EFC-403E-A637-93BB04D7FC90}" dt="2019-03-26T17:49:34.911" v="284" actId="207"/>
          <ac:spMkLst>
            <pc:docMk/>
            <pc:sldMk cId="353875597" sldId="1469"/>
            <ac:spMk id="122" creationId="{C2C9D48A-F291-4A24-B894-A035FA176796}"/>
          </ac:spMkLst>
        </pc:spChg>
        <pc:spChg chg="mod">
          <ac:chgData name="Karl Ots" userId="5c0778e0-a52b-4df8-9e90-272111e7ef67" providerId="ADAL" clId="{0BAE04DC-4EFC-403E-A637-93BB04D7FC90}" dt="2019-03-26T17:50:55.958" v="306" actId="13822"/>
          <ac:spMkLst>
            <pc:docMk/>
            <pc:sldMk cId="353875597" sldId="1469"/>
            <ac:spMk id="123" creationId="{A4C9EFA9-F352-4127-8390-4812C1773545}"/>
          </ac:spMkLst>
        </pc:spChg>
        <pc:spChg chg="mod">
          <ac:chgData name="Karl Ots" userId="5c0778e0-a52b-4df8-9e90-272111e7ef67" providerId="ADAL" clId="{0BAE04DC-4EFC-403E-A637-93BB04D7FC90}" dt="2019-03-26T17:49:41.292" v="286" actId="207"/>
          <ac:spMkLst>
            <pc:docMk/>
            <pc:sldMk cId="353875597" sldId="1469"/>
            <ac:spMk id="124" creationId="{3D3361AE-6DC0-4A69-8502-F2952AFB456A}"/>
          </ac:spMkLst>
        </pc:spChg>
        <pc:spChg chg="mod">
          <ac:chgData name="Karl Ots" userId="5c0778e0-a52b-4df8-9e90-272111e7ef67" providerId="ADAL" clId="{0BAE04DC-4EFC-403E-A637-93BB04D7FC90}" dt="2019-03-26T17:49:46.282" v="288" actId="207"/>
          <ac:spMkLst>
            <pc:docMk/>
            <pc:sldMk cId="353875597" sldId="1469"/>
            <ac:spMk id="136" creationId="{5FCB9BFD-1551-4F82-AA2D-A4052BDA9CEB}"/>
          </ac:spMkLst>
        </pc:spChg>
        <pc:spChg chg="mod">
          <ac:chgData name="Karl Ots" userId="5c0778e0-a52b-4df8-9e90-272111e7ef67" providerId="ADAL" clId="{0BAE04DC-4EFC-403E-A637-93BB04D7FC90}" dt="2019-03-26T17:50:16.557" v="296" actId="207"/>
          <ac:spMkLst>
            <pc:docMk/>
            <pc:sldMk cId="353875597" sldId="1469"/>
            <ac:spMk id="141" creationId="{B2A1F806-CC84-4790-BD7E-DBDE38C25764}"/>
          </ac:spMkLst>
        </pc:spChg>
        <pc:spChg chg="mod">
          <ac:chgData name="Karl Ots" userId="5c0778e0-a52b-4df8-9e90-272111e7ef67" providerId="ADAL" clId="{0BAE04DC-4EFC-403E-A637-93BB04D7FC90}" dt="2019-03-26T17:50:44.649" v="302" actId="13822"/>
          <ac:spMkLst>
            <pc:docMk/>
            <pc:sldMk cId="353875597" sldId="1469"/>
            <ac:spMk id="142" creationId="{20AE2A30-3082-4CC0-85B0-07CCC64E4FF7}"/>
          </ac:spMkLst>
        </pc:spChg>
        <pc:spChg chg="mod">
          <ac:chgData name="Karl Ots" userId="5c0778e0-a52b-4df8-9e90-272111e7ef67" providerId="ADAL" clId="{0BAE04DC-4EFC-403E-A637-93BB04D7FC90}" dt="2019-03-26T17:50:12.885" v="295" actId="207"/>
          <ac:spMkLst>
            <pc:docMk/>
            <pc:sldMk cId="353875597" sldId="1469"/>
            <ac:spMk id="143" creationId="{E8FF3282-B610-49B4-ADC8-D759DC5F43BA}"/>
          </ac:spMkLst>
        </pc:spChg>
        <pc:spChg chg="mod">
          <ac:chgData name="Karl Ots" userId="5c0778e0-a52b-4df8-9e90-272111e7ef67" providerId="ADAL" clId="{0BAE04DC-4EFC-403E-A637-93BB04D7FC90}" dt="2019-03-26T17:50:47.448" v="303" actId="13822"/>
          <ac:spMkLst>
            <pc:docMk/>
            <pc:sldMk cId="353875597" sldId="1469"/>
            <ac:spMk id="144" creationId="{DF0E0AF8-E0F2-4A66-A340-B3ED3FB4D915}"/>
          </ac:spMkLst>
        </pc:spChg>
        <pc:spChg chg="mod">
          <ac:chgData name="Karl Ots" userId="5c0778e0-a52b-4df8-9e90-272111e7ef67" providerId="ADAL" clId="{0BAE04DC-4EFC-403E-A637-93BB04D7FC90}" dt="2019-03-26T17:50:36.942" v="299" actId="13822"/>
          <ac:spMkLst>
            <pc:docMk/>
            <pc:sldMk cId="353875597" sldId="1469"/>
            <ac:spMk id="157" creationId="{355634F5-E0A3-4E69-B197-D48DDB34733D}"/>
          </ac:spMkLst>
        </pc:spChg>
        <pc:spChg chg="mod">
          <ac:chgData name="Karl Ots" userId="5c0778e0-a52b-4df8-9e90-272111e7ef67" providerId="ADAL" clId="{0BAE04DC-4EFC-403E-A637-93BB04D7FC90}" dt="2019-03-26T17:50:20.308" v="297" actId="207"/>
          <ac:spMkLst>
            <pc:docMk/>
            <pc:sldMk cId="353875597" sldId="1469"/>
            <ac:spMk id="158" creationId="{758AE8EB-3F28-4D43-83A9-A6BEE50148AF}"/>
          </ac:spMkLst>
        </pc:spChg>
        <pc:spChg chg="mod">
          <ac:chgData name="Karl Ots" userId="5c0778e0-a52b-4df8-9e90-272111e7ef67" providerId="ADAL" clId="{0BAE04DC-4EFC-403E-A637-93BB04D7FC90}" dt="2019-03-26T17:49:48.844" v="289" actId="207"/>
          <ac:spMkLst>
            <pc:docMk/>
            <pc:sldMk cId="353875597" sldId="1469"/>
            <ac:spMk id="159" creationId="{03E18FDB-BAB5-4EBD-AE4A-920A3658E0E0}"/>
          </ac:spMkLst>
        </pc:spChg>
        <pc:spChg chg="mod">
          <ac:chgData name="Karl Ots" userId="5c0778e0-a52b-4df8-9e90-272111e7ef67" providerId="ADAL" clId="{0BAE04DC-4EFC-403E-A637-93BB04D7FC90}" dt="2019-03-26T17:50:03.789" v="293" actId="207"/>
          <ac:spMkLst>
            <pc:docMk/>
            <pc:sldMk cId="353875597" sldId="1469"/>
            <ac:spMk id="174" creationId="{258760DF-5146-4E71-A960-0FE10FEC2D5E}"/>
          </ac:spMkLst>
        </pc:spChg>
        <pc:spChg chg="mod">
          <ac:chgData name="Karl Ots" userId="5c0778e0-a52b-4df8-9e90-272111e7ef67" providerId="ADAL" clId="{0BAE04DC-4EFC-403E-A637-93BB04D7FC90}" dt="2019-03-26T17:50:53.489" v="305" actId="13822"/>
          <ac:spMkLst>
            <pc:docMk/>
            <pc:sldMk cId="353875597" sldId="1469"/>
            <ac:spMk id="175" creationId="{7867F7A0-2594-4266-941E-0F8C80A302FF}"/>
          </ac:spMkLst>
        </pc:spChg>
        <pc:spChg chg="mod">
          <ac:chgData name="Karl Ots" userId="5c0778e0-a52b-4df8-9e90-272111e7ef67" providerId="ADAL" clId="{0BAE04DC-4EFC-403E-A637-93BB04D7FC90}" dt="2019-03-26T17:50:07.071" v="294" actId="207"/>
          <ac:spMkLst>
            <pc:docMk/>
            <pc:sldMk cId="353875597" sldId="1469"/>
            <ac:spMk id="176" creationId="{4A019747-4380-46D1-A9A6-7B01D684DFD4}"/>
          </ac:spMkLst>
        </pc:spChg>
        <pc:spChg chg="mod">
          <ac:chgData name="Karl Ots" userId="5c0778e0-a52b-4df8-9e90-272111e7ef67" providerId="ADAL" clId="{0BAE04DC-4EFC-403E-A637-93BB04D7FC90}" dt="2019-03-26T17:50:50.808" v="304" actId="13822"/>
          <ac:spMkLst>
            <pc:docMk/>
            <pc:sldMk cId="353875597" sldId="1469"/>
            <ac:spMk id="177" creationId="{42CA6646-2140-4744-9AEC-03DC8F857E5E}"/>
          </ac:spMkLst>
        </pc:spChg>
        <pc:spChg chg="mod">
          <ac:chgData name="Karl Ots" userId="5c0778e0-a52b-4df8-9e90-272111e7ef67" providerId="ADAL" clId="{0BAE04DC-4EFC-403E-A637-93BB04D7FC90}" dt="2019-03-26T17:49:43.510" v="287" actId="207"/>
          <ac:spMkLst>
            <pc:docMk/>
            <pc:sldMk cId="353875597" sldId="1469"/>
            <ac:spMk id="178" creationId="{59686D02-73F7-47EF-A28E-4CB520365DA1}"/>
          </ac:spMkLst>
        </pc:spChg>
        <pc:grpChg chg="mod">
          <ac:chgData name="Karl Ots" userId="5c0778e0-a52b-4df8-9e90-272111e7ef67" providerId="ADAL" clId="{0BAE04DC-4EFC-403E-A637-93BB04D7FC90}" dt="2019-03-26T17:49:54.439" v="291" actId="1076"/>
          <ac:grpSpMkLst>
            <pc:docMk/>
            <pc:sldMk cId="353875597" sldId="1469"/>
            <ac:grpSpMk id="119" creationId="{952179F4-CE85-4B8F-B013-41FF34C6029B}"/>
          </ac:grpSpMkLst>
        </pc:grpChg>
        <pc:grpChg chg="mod">
          <ac:chgData name="Karl Ots" userId="5c0778e0-a52b-4df8-9e90-272111e7ef67" providerId="ADAL" clId="{0BAE04DC-4EFC-403E-A637-93BB04D7FC90}" dt="2019-03-26T17:49:34.911" v="284" actId="207"/>
          <ac:grpSpMkLst>
            <pc:docMk/>
            <pc:sldMk cId="353875597" sldId="1469"/>
            <ac:grpSpMk id="120" creationId="{2599A662-D031-4232-A65D-3F2AABA7EF17}"/>
          </ac:grpSpMkLst>
        </pc:grpChg>
        <pc:grpChg chg="mod">
          <ac:chgData name="Karl Ots" userId="5c0778e0-a52b-4df8-9e90-272111e7ef67" providerId="ADAL" clId="{0BAE04DC-4EFC-403E-A637-93BB04D7FC90}" dt="2019-03-26T17:49:34.911" v="284" actId="207"/>
          <ac:grpSpMkLst>
            <pc:docMk/>
            <pc:sldMk cId="353875597" sldId="1469"/>
            <ac:grpSpMk id="121" creationId="{FA01D636-50CA-4F9B-98D6-D7ADB5C4A056}"/>
          </ac:grpSpMkLst>
        </pc:grpChg>
        <pc:grpChg chg="mod">
          <ac:chgData name="Karl Ots" userId="5c0778e0-a52b-4df8-9e90-272111e7ef67" providerId="ADAL" clId="{0BAE04DC-4EFC-403E-A637-93BB04D7FC90}" dt="2019-03-26T17:49:34.911" v="284" actId="207"/>
          <ac:grpSpMkLst>
            <pc:docMk/>
            <pc:sldMk cId="353875597" sldId="1469"/>
            <ac:grpSpMk id="125" creationId="{D9282DB0-0621-4736-8B52-D005A33FC013}"/>
          </ac:grpSpMkLst>
        </pc:grpChg>
        <pc:grpChg chg="mod">
          <ac:chgData name="Karl Ots" userId="5c0778e0-a52b-4df8-9e90-272111e7ef67" providerId="ADAL" clId="{0BAE04DC-4EFC-403E-A637-93BB04D7FC90}" dt="2019-03-26T17:50:41.649" v="301" actId="1076"/>
          <ac:grpSpMkLst>
            <pc:docMk/>
            <pc:sldMk cId="353875597" sldId="1469"/>
            <ac:grpSpMk id="135" creationId="{C0B7AA63-F618-4DDF-B20B-3E659AC37E3A}"/>
          </ac:grpSpMkLst>
        </pc:grpChg>
        <pc:grpChg chg="mod">
          <ac:chgData name="Karl Ots" userId="5c0778e0-a52b-4df8-9e90-272111e7ef67" providerId="ADAL" clId="{0BAE04DC-4EFC-403E-A637-93BB04D7FC90}" dt="2019-03-26T17:50:16.557" v="296" actId="207"/>
          <ac:grpSpMkLst>
            <pc:docMk/>
            <pc:sldMk cId="353875597" sldId="1469"/>
            <ac:grpSpMk id="137" creationId="{37926095-2434-4E86-8E28-84E5893892A9}"/>
          </ac:grpSpMkLst>
        </pc:grpChg>
        <pc:grpChg chg="mod">
          <ac:chgData name="Karl Ots" userId="5c0778e0-a52b-4df8-9e90-272111e7ef67" providerId="ADAL" clId="{0BAE04DC-4EFC-403E-A637-93BB04D7FC90}" dt="2019-03-26T17:50:16.557" v="296" actId="207"/>
          <ac:grpSpMkLst>
            <pc:docMk/>
            <pc:sldMk cId="353875597" sldId="1469"/>
            <ac:grpSpMk id="138" creationId="{86A712F1-C5E4-4EC3-AADD-55E523D299EA}"/>
          </ac:grpSpMkLst>
        </pc:grpChg>
        <pc:grpChg chg="mod">
          <ac:chgData name="Karl Ots" userId="5c0778e0-a52b-4df8-9e90-272111e7ef67" providerId="ADAL" clId="{0BAE04DC-4EFC-403E-A637-93BB04D7FC90}" dt="2019-03-26T17:50:16.557" v="296" actId="207"/>
          <ac:grpSpMkLst>
            <pc:docMk/>
            <pc:sldMk cId="353875597" sldId="1469"/>
            <ac:grpSpMk id="139" creationId="{9F753943-33C0-4A2E-BFE9-490EBD147D4D}"/>
          </ac:grpSpMkLst>
        </pc:grpChg>
        <pc:grpChg chg="mod">
          <ac:chgData name="Karl Ots" userId="5c0778e0-a52b-4df8-9e90-272111e7ef67" providerId="ADAL" clId="{0BAE04DC-4EFC-403E-A637-93BB04D7FC90}" dt="2019-03-26T17:50:16.557" v="296" actId="207"/>
          <ac:grpSpMkLst>
            <pc:docMk/>
            <pc:sldMk cId="353875597" sldId="1469"/>
            <ac:grpSpMk id="140" creationId="{D7794435-8423-471C-BDE5-AE64335F99CF}"/>
          </ac:grpSpMkLst>
        </pc:grpChg>
        <pc:grpChg chg="mod">
          <ac:chgData name="Karl Ots" userId="5c0778e0-a52b-4df8-9e90-272111e7ef67" providerId="ADAL" clId="{0BAE04DC-4EFC-403E-A637-93BB04D7FC90}" dt="2019-03-26T17:50:20.308" v="297" actId="207"/>
          <ac:grpSpMkLst>
            <pc:docMk/>
            <pc:sldMk cId="353875597" sldId="1469"/>
            <ac:grpSpMk id="154" creationId="{F519A23B-6EC2-4353-91A2-DD7E7C325FE1}"/>
          </ac:grpSpMkLst>
        </pc:grpChg>
        <pc:grpChg chg="mod">
          <ac:chgData name="Karl Ots" userId="5c0778e0-a52b-4df8-9e90-272111e7ef67" providerId="ADAL" clId="{0BAE04DC-4EFC-403E-A637-93BB04D7FC90}" dt="2019-03-26T17:50:20.308" v="297" actId="207"/>
          <ac:grpSpMkLst>
            <pc:docMk/>
            <pc:sldMk cId="353875597" sldId="1469"/>
            <ac:grpSpMk id="155" creationId="{CD0BFB8E-FB66-4D03-87B7-BF26523DB370}"/>
          </ac:grpSpMkLst>
        </pc:grpChg>
        <pc:grpChg chg="mod">
          <ac:chgData name="Karl Ots" userId="5c0778e0-a52b-4df8-9e90-272111e7ef67" providerId="ADAL" clId="{0BAE04DC-4EFC-403E-A637-93BB04D7FC90}" dt="2019-03-26T17:50:20.308" v="297" actId="207"/>
          <ac:grpSpMkLst>
            <pc:docMk/>
            <pc:sldMk cId="353875597" sldId="1469"/>
            <ac:grpSpMk id="156" creationId="{A41B24A1-92C4-4F5A-A3D2-AB11FA8B740E}"/>
          </ac:grpSpMkLst>
        </pc:grpChg>
        <pc:grpChg chg="mod">
          <ac:chgData name="Karl Ots" userId="5c0778e0-a52b-4df8-9e90-272111e7ef67" providerId="ADAL" clId="{0BAE04DC-4EFC-403E-A637-93BB04D7FC90}" dt="2019-03-26T17:50:20.308" v="297" actId="207"/>
          <ac:grpSpMkLst>
            <pc:docMk/>
            <pc:sldMk cId="353875597" sldId="1469"/>
            <ac:grpSpMk id="160" creationId="{0DBE10EF-B874-4DF1-B352-FCF4DC615AB4}"/>
          </ac:grpSpMkLst>
        </pc:grpChg>
        <pc:grpChg chg="mod">
          <ac:chgData name="Karl Ots" userId="5c0778e0-a52b-4df8-9e90-272111e7ef67" providerId="ADAL" clId="{0BAE04DC-4EFC-403E-A637-93BB04D7FC90}" dt="2019-03-26T17:50:07.071" v="294" actId="207"/>
          <ac:grpSpMkLst>
            <pc:docMk/>
            <pc:sldMk cId="353875597" sldId="1469"/>
            <ac:grpSpMk id="170" creationId="{4F6D9421-BCD2-4F55-8A64-2DB5ADC786F3}"/>
          </ac:grpSpMkLst>
        </pc:grpChg>
        <pc:grpChg chg="mod">
          <ac:chgData name="Karl Ots" userId="5c0778e0-a52b-4df8-9e90-272111e7ef67" providerId="ADAL" clId="{0BAE04DC-4EFC-403E-A637-93BB04D7FC90}" dt="2019-03-26T17:50:03.789" v="293" actId="207"/>
          <ac:grpSpMkLst>
            <pc:docMk/>
            <pc:sldMk cId="353875597" sldId="1469"/>
            <ac:grpSpMk id="171" creationId="{02C635B3-637F-4987-BFED-41EC10B9D62D}"/>
          </ac:grpSpMkLst>
        </pc:grpChg>
        <pc:grpChg chg="mod">
          <ac:chgData name="Karl Ots" userId="5c0778e0-a52b-4df8-9e90-272111e7ef67" providerId="ADAL" clId="{0BAE04DC-4EFC-403E-A637-93BB04D7FC90}" dt="2019-03-26T17:50:07.071" v="294" actId="207"/>
          <ac:grpSpMkLst>
            <pc:docMk/>
            <pc:sldMk cId="353875597" sldId="1469"/>
            <ac:grpSpMk id="172" creationId="{FA5D60FC-3EFF-4B79-BF48-FD45234E01E7}"/>
          </ac:grpSpMkLst>
        </pc:grpChg>
        <pc:grpChg chg="mod">
          <ac:chgData name="Karl Ots" userId="5c0778e0-a52b-4df8-9e90-272111e7ef67" providerId="ADAL" clId="{0BAE04DC-4EFC-403E-A637-93BB04D7FC90}" dt="2019-03-26T17:50:03.789" v="293" actId="207"/>
          <ac:grpSpMkLst>
            <pc:docMk/>
            <pc:sldMk cId="353875597" sldId="1469"/>
            <ac:grpSpMk id="173" creationId="{6B724209-4714-4D12-AC51-8C2B6978F09C}"/>
          </ac:grpSpMkLst>
        </pc:grpChg>
        <pc:grpChg chg="mod">
          <ac:chgData name="Karl Ots" userId="5c0778e0-a52b-4df8-9e90-272111e7ef67" providerId="ADAL" clId="{0BAE04DC-4EFC-403E-A637-93BB04D7FC90}" dt="2019-03-26T17:50:03.789" v="293" actId="207"/>
          <ac:grpSpMkLst>
            <pc:docMk/>
            <pc:sldMk cId="353875597" sldId="1469"/>
            <ac:grpSpMk id="179" creationId="{E4D9B964-2677-42C3-8671-26AC0820C407}"/>
          </ac:grpSpMkLst>
        </pc:grpChg>
        <pc:grpChg chg="mod">
          <ac:chgData name="Karl Ots" userId="5c0778e0-a52b-4df8-9e90-272111e7ef67" providerId="ADAL" clId="{0BAE04DC-4EFC-403E-A637-93BB04D7FC90}" dt="2019-03-26T17:50:03.789" v="293" actId="207"/>
          <ac:grpSpMkLst>
            <pc:docMk/>
            <pc:sldMk cId="353875597" sldId="1469"/>
            <ac:grpSpMk id="180" creationId="{392C4CBC-AE37-42C3-9DBC-378E1E264792}"/>
          </ac:grpSpMkLst>
        </pc:grpChg>
      </pc:sldChg>
      <pc:sldChg chg="del">
        <pc:chgData name="Karl Ots" userId="5c0778e0-a52b-4df8-9e90-272111e7ef67" providerId="ADAL" clId="{0BAE04DC-4EFC-403E-A637-93BB04D7FC90}" dt="2019-03-26T17:42:03.016" v="175" actId="2696"/>
        <pc:sldMkLst>
          <pc:docMk/>
          <pc:sldMk cId="3674320522" sldId="1474"/>
        </pc:sldMkLst>
      </pc:sldChg>
      <pc:sldChg chg="ord modTransition">
        <pc:chgData name="Karl Ots" userId="5c0778e0-a52b-4df8-9e90-272111e7ef67" providerId="ADAL" clId="{0BAE04DC-4EFC-403E-A637-93BB04D7FC90}" dt="2019-03-27T06:20:12.255" v="1050"/>
        <pc:sldMkLst>
          <pc:docMk/>
          <pc:sldMk cId="1475180134" sldId="1475"/>
        </pc:sldMkLst>
      </pc:sldChg>
      <pc:sldChg chg="del">
        <pc:chgData name="Karl Ots" userId="5c0778e0-a52b-4df8-9e90-272111e7ef67" providerId="ADAL" clId="{0BAE04DC-4EFC-403E-A637-93BB04D7FC90}" dt="2019-03-26T17:34:58.273" v="56" actId="2696"/>
        <pc:sldMkLst>
          <pc:docMk/>
          <pc:sldMk cId="2149825206" sldId="1498"/>
        </pc:sldMkLst>
      </pc:sldChg>
      <pc:sldChg chg="del">
        <pc:chgData name="Karl Ots" userId="5c0778e0-a52b-4df8-9e90-272111e7ef67" providerId="ADAL" clId="{0BAE04DC-4EFC-403E-A637-93BB04D7FC90}" dt="2019-03-26T17:34:58.179" v="54" actId="2696"/>
        <pc:sldMkLst>
          <pc:docMk/>
          <pc:sldMk cId="2794438894" sldId="1500"/>
        </pc:sldMkLst>
      </pc:sldChg>
      <pc:sldChg chg="add ord">
        <pc:chgData name="Karl Ots" userId="5c0778e0-a52b-4df8-9e90-272111e7ef67" providerId="ADAL" clId="{0BAE04DC-4EFC-403E-A637-93BB04D7FC90}" dt="2019-03-26T18:34:49.396" v="431"/>
        <pc:sldMkLst>
          <pc:docMk/>
          <pc:sldMk cId="175547447" sldId="1501"/>
        </pc:sldMkLst>
      </pc:sldChg>
      <pc:sldChg chg="add">
        <pc:chgData name="Karl Ots" userId="5c0778e0-a52b-4df8-9e90-272111e7ef67" providerId="ADAL" clId="{0BAE04DC-4EFC-403E-A637-93BB04D7FC90}" dt="2019-03-26T18:34:16.216" v="429"/>
        <pc:sldMkLst>
          <pc:docMk/>
          <pc:sldMk cId="2776654635" sldId="1502"/>
        </pc:sldMkLst>
      </pc:sldChg>
      <pc:sldChg chg="add">
        <pc:chgData name="Karl Ots" userId="5c0778e0-a52b-4df8-9e90-272111e7ef67" providerId="ADAL" clId="{0BAE04DC-4EFC-403E-A637-93BB04D7FC90}" dt="2019-03-26T18:34:16.216" v="429"/>
        <pc:sldMkLst>
          <pc:docMk/>
          <pc:sldMk cId="2737036306" sldId="1503"/>
        </pc:sldMkLst>
      </pc:sldChg>
      <pc:sldChg chg="modNotesTx">
        <pc:chgData name="Karl Ots" userId="5c0778e0-a52b-4df8-9e90-272111e7ef67" providerId="ADAL" clId="{0BAE04DC-4EFC-403E-A637-93BB04D7FC90}" dt="2019-03-26T17:33:26.633" v="15" actId="20577"/>
        <pc:sldMkLst>
          <pc:docMk/>
          <pc:sldMk cId="752320486" sldId="1507"/>
        </pc:sldMkLst>
      </pc:sldChg>
      <pc:sldChg chg="add">
        <pc:chgData name="Karl Ots" userId="5c0778e0-a52b-4df8-9e90-272111e7ef67" providerId="ADAL" clId="{0BAE04DC-4EFC-403E-A637-93BB04D7FC90}" dt="2019-03-26T18:25:32.998" v="425"/>
        <pc:sldMkLst>
          <pc:docMk/>
          <pc:sldMk cId="2107315842" sldId="1512"/>
        </pc:sldMkLst>
      </pc:sldChg>
      <pc:sldChg chg="modSp">
        <pc:chgData name="Karl Ots" userId="5c0778e0-a52b-4df8-9e90-272111e7ef67" providerId="ADAL" clId="{0BAE04DC-4EFC-403E-A637-93BB04D7FC90}" dt="2019-03-26T18:51:40.603" v="534" actId="20577"/>
        <pc:sldMkLst>
          <pc:docMk/>
          <pc:sldMk cId="4012163884" sldId="1529"/>
        </pc:sldMkLst>
        <pc:spChg chg="mod">
          <ac:chgData name="Karl Ots" userId="5c0778e0-a52b-4df8-9e90-272111e7ef67" providerId="ADAL" clId="{0BAE04DC-4EFC-403E-A637-93BB04D7FC90}" dt="2019-03-26T18:51:40.603" v="534" actId="20577"/>
          <ac:spMkLst>
            <pc:docMk/>
            <pc:sldMk cId="4012163884" sldId="1529"/>
            <ac:spMk id="3" creationId="{481F3364-FAFB-BB4D-9CE8-3A689E3EC49B}"/>
          </ac:spMkLst>
        </pc:spChg>
      </pc:sldChg>
      <pc:sldChg chg="addSp delSp modSp add modAnim">
        <pc:chgData name="Karl Ots" userId="5c0778e0-a52b-4df8-9e90-272111e7ef67" providerId="ADAL" clId="{0BAE04DC-4EFC-403E-A637-93BB04D7FC90}" dt="2019-03-26T18:26:41.223" v="428" actId="12100"/>
        <pc:sldMkLst>
          <pc:docMk/>
          <pc:sldMk cId="1952377658" sldId="1533"/>
        </pc:sldMkLst>
        <pc:spChg chg="mod">
          <ac:chgData name="Karl Ots" userId="5c0778e0-a52b-4df8-9e90-272111e7ef67" providerId="ADAL" clId="{0BAE04DC-4EFC-403E-A637-93BB04D7FC90}" dt="2019-03-26T18:25:38.506" v="426" actId="122"/>
          <ac:spMkLst>
            <pc:docMk/>
            <pc:sldMk cId="1952377658" sldId="1533"/>
            <ac:spMk id="4" creationId="{BD813BBD-1604-4BCC-88F7-42174C159AA1}"/>
          </ac:spMkLst>
        </pc:spChg>
        <pc:spChg chg="del">
          <ac:chgData name="Karl Ots" userId="5c0778e0-a52b-4df8-9e90-272111e7ef67" providerId="ADAL" clId="{0BAE04DC-4EFC-403E-A637-93BB04D7FC90}" dt="2019-03-26T18:26:10.204" v="427" actId="12084"/>
          <ac:spMkLst>
            <pc:docMk/>
            <pc:sldMk cId="1952377658" sldId="1533"/>
            <ac:spMk id="5" creationId="{9D0B5D3E-8D2E-45A0-9BFF-966BA04F1638}"/>
          </ac:spMkLst>
        </pc:spChg>
        <pc:graphicFrameChg chg="add mod">
          <ac:chgData name="Karl Ots" userId="5c0778e0-a52b-4df8-9e90-272111e7ef67" providerId="ADAL" clId="{0BAE04DC-4EFC-403E-A637-93BB04D7FC90}" dt="2019-03-26T18:26:41.223" v="428" actId="12100"/>
          <ac:graphicFrameMkLst>
            <pc:docMk/>
            <pc:sldMk cId="1952377658" sldId="1533"/>
            <ac:graphicFrameMk id="2" creationId="{99954B1D-74F9-414A-8B92-6895E14775F8}"/>
          </ac:graphicFrameMkLst>
        </pc:graphicFrameChg>
      </pc:sldChg>
      <pc:sldChg chg="modSp add">
        <pc:chgData name="Karl Ots" userId="5c0778e0-a52b-4df8-9e90-272111e7ef67" providerId="ADAL" clId="{0BAE04DC-4EFC-403E-A637-93BB04D7FC90}" dt="2019-03-26T19:07:48.326" v="545" actId="113"/>
        <pc:sldMkLst>
          <pc:docMk/>
          <pc:sldMk cId="2390285975" sldId="1534"/>
        </pc:sldMkLst>
        <pc:spChg chg="mod">
          <ac:chgData name="Karl Ots" userId="5c0778e0-a52b-4df8-9e90-272111e7ef67" providerId="ADAL" clId="{0BAE04DC-4EFC-403E-A637-93BB04D7FC90}" dt="2019-03-26T19:07:48.326" v="545" actId="113"/>
          <ac:spMkLst>
            <pc:docMk/>
            <pc:sldMk cId="2390285975" sldId="1534"/>
            <ac:spMk id="3" creationId="{EF64988C-9E2A-4056-B9B3-201F603FFB85}"/>
          </ac:spMkLst>
        </pc:spChg>
      </pc:sldChg>
      <pc:sldChg chg="add">
        <pc:chgData name="Karl Ots" userId="5c0778e0-a52b-4df8-9e90-272111e7ef67" providerId="ADAL" clId="{0BAE04DC-4EFC-403E-A637-93BB04D7FC90}" dt="2019-03-26T18:25:32.998" v="425"/>
        <pc:sldMkLst>
          <pc:docMk/>
          <pc:sldMk cId="2155979359" sldId="1535"/>
        </pc:sldMkLst>
      </pc:sldChg>
      <pc:sldChg chg="modSp add modNotesTx">
        <pc:chgData name="Karl Ots" userId="5c0778e0-a52b-4df8-9e90-272111e7ef67" providerId="ADAL" clId="{0BAE04DC-4EFC-403E-A637-93BB04D7FC90}" dt="2019-03-26T19:14:33.567" v="564" actId="20577"/>
        <pc:sldMkLst>
          <pc:docMk/>
          <pc:sldMk cId="1193256914" sldId="1538"/>
        </pc:sldMkLst>
        <pc:spChg chg="mod">
          <ac:chgData name="Karl Ots" userId="5c0778e0-a52b-4df8-9e90-272111e7ef67" providerId="ADAL" clId="{0BAE04DC-4EFC-403E-A637-93BB04D7FC90}" dt="2019-03-26T19:14:33.567" v="564" actId="20577"/>
          <ac:spMkLst>
            <pc:docMk/>
            <pc:sldMk cId="1193256914" sldId="1538"/>
            <ac:spMk id="5" creationId="{DC91449B-4BF9-4D83-8827-E50442183D9C}"/>
          </ac:spMkLst>
        </pc:spChg>
      </pc:sldChg>
      <pc:sldChg chg="addSp delSp modSp add del modTransition">
        <pc:chgData name="Karl Ots" userId="5c0778e0-a52b-4df8-9e90-272111e7ef67" providerId="ADAL" clId="{0BAE04DC-4EFC-403E-A637-93BB04D7FC90}" dt="2019-03-26T18:21:17.286" v="414"/>
        <pc:sldMkLst>
          <pc:docMk/>
          <pc:sldMk cId="4020013873" sldId="1545"/>
        </pc:sldMkLst>
        <pc:spChg chg="add del mod">
          <ac:chgData name="Karl Ots" userId="5c0778e0-a52b-4df8-9e90-272111e7ef67" providerId="ADAL" clId="{0BAE04DC-4EFC-403E-A637-93BB04D7FC90}" dt="2019-03-26T18:21:01.666" v="412" actId="478"/>
          <ac:spMkLst>
            <pc:docMk/>
            <pc:sldMk cId="4020013873" sldId="1545"/>
            <ac:spMk id="3" creationId="{39D1621F-4537-4F5A-9713-6672B32E6BF3}"/>
          </ac:spMkLst>
        </pc:spChg>
        <pc:picChg chg="del">
          <ac:chgData name="Karl Ots" userId="5c0778e0-a52b-4df8-9e90-272111e7ef67" providerId="ADAL" clId="{0BAE04DC-4EFC-403E-A637-93BB04D7FC90}" dt="2019-03-26T18:20:52.217" v="407" actId="478"/>
          <ac:picMkLst>
            <pc:docMk/>
            <pc:sldMk cId="4020013873" sldId="1545"/>
            <ac:picMk id="5" creationId="{80E911B5-3955-43D4-83B3-0F6B39F52B0E}"/>
          </ac:picMkLst>
        </pc:picChg>
        <pc:picChg chg="add del ord">
          <ac:chgData name="Karl Ots" userId="5c0778e0-a52b-4df8-9e90-272111e7ef67" providerId="ADAL" clId="{0BAE04DC-4EFC-403E-A637-93BB04D7FC90}" dt="2019-03-26T18:20:59.397" v="411" actId="478"/>
          <ac:picMkLst>
            <pc:docMk/>
            <pc:sldMk cId="4020013873" sldId="1545"/>
            <ac:picMk id="11" creationId="{4913692B-95B9-44BA-8D1C-CE05BFC293BB}"/>
          </ac:picMkLst>
        </pc:picChg>
      </pc:sldChg>
      <pc:sldChg chg="addSp delSp modSp add del">
        <pc:chgData name="Karl Ots" userId="5c0778e0-a52b-4df8-9e90-272111e7ef67" providerId="ADAL" clId="{0BAE04DC-4EFC-403E-A637-93BB04D7FC90}" dt="2019-03-26T18:20:45.011" v="406" actId="1037"/>
        <pc:sldMkLst>
          <pc:docMk/>
          <pc:sldMk cId="290433155" sldId="1546"/>
        </pc:sldMkLst>
        <pc:spChg chg="del">
          <ac:chgData name="Karl Ots" userId="5c0778e0-a52b-4df8-9e90-272111e7ef67" providerId="ADAL" clId="{0BAE04DC-4EFC-403E-A637-93BB04D7FC90}" dt="2019-03-26T18:19:38.919" v="395" actId="478"/>
          <ac:spMkLst>
            <pc:docMk/>
            <pc:sldMk cId="290433155" sldId="1546"/>
            <ac:spMk id="3" creationId="{F32CA930-4548-48D5-92CD-8B25AF3C2C36}"/>
          </ac:spMkLst>
        </pc:spChg>
        <pc:spChg chg="add del mod">
          <ac:chgData name="Karl Ots" userId="5c0778e0-a52b-4df8-9e90-272111e7ef67" providerId="ADAL" clId="{0BAE04DC-4EFC-403E-A637-93BB04D7FC90}" dt="2019-03-26T18:19:25.545" v="389" actId="478"/>
          <ac:spMkLst>
            <pc:docMk/>
            <pc:sldMk cId="290433155" sldId="1546"/>
            <ac:spMk id="4" creationId="{711B1139-C216-4B59-8E0F-E5A874F626F8}"/>
          </ac:spMkLst>
        </pc:spChg>
        <pc:spChg chg="add del">
          <ac:chgData name="Karl Ots" userId="5c0778e0-a52b-4df8-9e90-272111e7ef67" providerId="ADAL" clId="{0BAE04DC-4EFC-403E-A637-93BB04D7FC90}" dt="2019-03-26T18:19:23.810" v="388"/>
          <ac:spMkLst>
            <pc:docMk/>
            <pc:sldMk cId="290433155" sldId="1546"/>
            <ac:spMk id="6" creationId="{F14885A6-3A3C-47F6-BBD8-70169E6FF669}"/>
          </ac:spMkLst>
        </pc:spChg>
        <pc:spChg chg="add del">
          <ac:chgData name="Karl Ots" userId="5c0778e0-a52b-4df8-9e90-272111e7ef67" providerId="ADAL" clId="{0BAE04DC-4EFC-403E-A637-93BB04D7FC90}" dt="2019-03-26T18:19:26.593" v="391"/>
          <ac:spMkLst>
            <pc:docMk/>
            <pc:sldMk cId="290433155" sldId="1546"/>
            <ac:spMk id="7" creationId="{33E022C3-59FE-4B07-ADFC-08D0497D7018}"/>
          </ac:spMkLst>
        </pc:spChg>
        <pc:spChg chg="add del mod">
          <ac:chgData name="Karl Ots" userId="5c0778e0-a52b-4df8-9e90-272111e7ef67" providerId="ADAL" clId="{0BAE04DC-4EFC-403E-A637-93BB04D7FC90}" dt="2019-03-26T18:19:45.509" v="396" actId="478"/>
          <ac:spMkLst>
            <pc:docMk/>
            <pc:sldMk cId="290433155" sldId="1546"/>
            <ac:spMk id="11" creationId="{5436427F-84A6-4AAB-802D-37EA047A96D2}"/>
          </ac:spMkLst>
        </pc:spChg>
        <pc:picChg chg="del">
          <ac:chgData name="Karl Ots" userId="5c0778e0-a52b-4df8-9e90-272111e7ef67" providerId="ADAL" clId="{0BAE04DC-4EFC-403E-A637-93BB04D7FC90}" dt="2019-03-26T18:19:22.618" v="386" actId="478"/>
          <ac:picMkLst>
            <pc:docMk/>
            <pc:sldMk cId="290433155" sldId="1546"/>
            <ac:picMk id="5" creationId="{80E911B5-3955-43D4-83B3-0F6B39F52B0E}"/>
          </ac:picMkLst>
        </pc:picChg>
        <pc:picChg chg="add mod ord">
          <ac:chgData name="Karl Ots" userId="5c0778e0-a52b-4df8-9e90-272111e7ef67" providerId="ADAL" clId="{0BAE04DC-4EFC-403E-A637-93BB04D7FC90}" dt="2019-03-26T18:20:45.011" v="406" actId="1037"/>
          <ac:picMkLst>
            <pc:docMk/>
            <pc:sldMk cId="290433155" sldId="1546"/>
            <ac:picMk id="9" creationId="{966BC2DF-63C3-4B13-91B5-BE6B8959F271}"/>
          </ac:picMkLst>
        </pc:picChg>
      </pc:sldChg>
      <pc:sldChg chg="del">
        <pc:chgData name="Karl Ots" userId="5c0778e0-a52b-4df8-9e90-272111e7ef67" providerId="ADAL" clId="{0BAE04DC-4EFC-403E-A637-93BB04D7FC90}" dt="2019-03-26T17:35:01.442" v="66" actId="2696"/>
        <pc:sldMkLst>
          <pc:docMk/>
          <pc:sldMk cId="4074339287" sldId="1879"/>
        </pc:sldMkLst>
      </pc:sldChg>
      <pc:sldChg chg="del">
        <pc:chgData name="Karl Ots" userId="5c0778e0-a52b-4df8-9e90-272111e7ef67" providerId="ADAL" clId="{0BAE04DC-4EFC-403E-A637-93BB04D7FC90}" dt="2019-03-26T17:35:01.771" v="73" actId="2696"/>
        <pc:sldMkLst>
          <pc:docMk/>
          <pc:sldMk cId="1771280612" sldId="1880"/>
        </pc:sldMkLst>
      </pc:sldChg>
      <pc:sldChg chg="del">
        <pc:chgData name="Karl Ots" userId="5c0778e0-a52b-4df8-9e90-272111e7ef67" providerId="ADAL" clId="{0BAE04DC-4EFC-403E-A637-93BB04D7FC90}" dt="2019-03-26T17:35:01.942" v="75" actId="2696"/>
        <pc:sldMkLst>
          <pc:docMk/>
          <pc:sldMk cId="233368023" sldId="1881"/>
        </pc:sldMkLst>
      </pc:sldChg>
      <pc:sldChg chg="del">
        <pc:chgData name="Karl Ots" userId="5c0778e0-a52b-4df8-9e90-272111e7ef67" providerId="ADAL" clId="{0BAE04DC-4EFC-403E-A637-93BB04D7FC90}" dt="2019-03-26T17:35:01.521" v="68" actId="2696"/>
        <pc:sldMkLst>
          <pc:docMk/>
          <pc:sldMk cId="3597809915" sldId="1886"/>
        </pc:sldMkLst>
      </pc:sldChg>
      <pc:sldChg chg="del">
        <pc:chgData name="Karl Ots" userId="5c0778e0-a52b-4df8-9e90-272111e7ef67" providerId="ADAL" clId="{0BAE04DC-4EFC-403E-A637-93BB04D7FC90}" dt="2019-03-26T17:35:01.646" v="72" actId="2696"/>
        <pc:sldMkLst>
          <pc:docMk/>
          <pc:sldMk cId="2525533840" sldId="1890"/>
        </pc:sldMkLst>
      </pc:sldChg>
      <pc:sldChg chg="del">
        <pc:chgData name="Karl Ots" userId="5c0778e0-a52b-4df8-9e90-272111e7ef67" providerId="ADAL" clId="{0BAE04DC-4EFC-403E-A637-93BB04D7FC90}" dt="2019-03-26T17:35:01.849" v="74" actId="2696"/>
        <pc:sldMkLst>
          <pc:docMk/>
          <pc:sldMk cId="2498307573" sldId="1891"/>
        </pc:sldMkLst>
      </pc:sldChg>
      <pc:sldChg chg="del">
        <pc:chgData name="Karl Ots" userId="5c0778e0-a52b-4df8-9e90-272111e7ef67" providerId="ADAL" clId="{0BAE04DC-4EFC-403E-A637-93BB04D7FC90}" dt="2019-03-26T17:35:01.583" v="70" actId="2696"/>
        <pc:sldMkLst>
          <pc:docMk/>
          <pc:sldMk cId="269179284" sldId="1893"/>
        </pc:sldMkLst>
      </pc:sldChg>
      <pc:sldChg chg="del">
        <pc:chgData name="Karl Ots" userId="5c0778e0-a52b-4df8-9e90-272111e7ef67" providerId="ADAL" clId="{0BAE04DC-4EFC-403E-A637-93BB04D7FC90}" dt="2019-03-26T17:35:01.614" v="71" actId="2696"/>
        <pc:sldMkLst>
          <pc:docMk/>
          <pc:sldMk cId="1273348625" sldId="1895"/>
        </pc:sldMkLst>
      </pc:sldChg>
      <pc:sldChg chg="del">
        <pc:chgData name="Karl Ots" userId="5c0778e0-a52b-4df8-9e90-272111e7ef67" providerId="ADAL" clId="{0BAE04DC-4EFC-403E-A637-93BB04D7FC90}" dt="2019-03-26T17:34:51.067" v="40" actId="2696"/>
        <pc:sldMkLst>
          <pc:docMk/>
          <pc:sldMk cId="2451627439" sldId="1898"/>
        </pc:sldMkLst>
      </pc:sldChg>
      <pc:sldChg chg="del">
        <pc:chgData name="Karl Ots" userId="5c0778e0-a52b-4df8-9e90-272111e7ef67" providerId="ADAL" clId="{0BAE04DC-4EFC-403E-A637-93BB04D7FC90}" dt="2019-03-26T17:35:31.551" v="98" actId="2696"/>
        <pc:sldMkLst>
          <pc:docMk/>
          <pc:sldMk cId="4276546213" sldId="1900"/>
        </pc:sldMkLst>
      </pc:sldChg>
      <pc:sldChg chg="del">
        <pc:chgData name="Karl Ots" userId="5c0778e0-a52b-4df8-9e90-272111e7ef67" providerId="ADAL" clId="{0BAE04DC-4EFC-403E-A637-93BB04D7FC90}" dt="2019-03-26T17:35:31.957" v="107" actId="2696"/>
        <pc:sldMkLst>
          <pc:docMk/>
          <pc:sldMk cId="1492499764" sldId="1901"/>
        </pc:sldMkLst>
      </pc:sldChg>
      <pc:sldChg chg="del">
        <pc:chgData name="Karl Ots" userId="5c0778e0-a52b-4df8-9e90-272111e7ef67" providerId="ADAL" clId="{0BAE04DC-4EFC-403E-A637-93BB04D7FC90}" dt="2019-03-26T17:35:31.926" v="106" actId="2696"/>
        <pc:sldMkLst>
          <pc:docMk/>
          <pc:sldMk cId="3240702875" sldId="1902"/>
        </pc:sldMkLst>
      </pc:sldChg>
      <pc:sldChg chg="del">
        <pc:chgData name="Karl Ots" userId="5c0778e0-a52b-4df8-9e90-272111e7ef67" providerId="ADAL" clId="{0BAE04DC-4EFC-403E-A637-93BB04D7FC90}" dt="2019-03-26T17:35:31.864" v="103" actId="2696"/>
        <pc:sldMkLst>
          <pc:docMk/>
          <pc:sldMk cId="3289959507" sldId="1903"/>
        </pc:sldMkLst>
      </pc:sldChg>
      <pc:sldChg chg="del">
        <pc:chgData name="Karl Ots" userId="5c0778e0-a52b-4df8-9e90-272111e7ef67" providerId="ADAL" clId="{0BAE04DC-4EFC-403E-A637-93BB04D7FC90}" dt="2019-03-26T17:35:31.598" v="99" actId="2696"/>
        <pc:sldMkLst>
          <pc:docMk/>
          <pc:sldMk cId="3195392773" sldId="1905"/>
        </pc:sldMkLst>
      </pc:sldChg>
      <pc:sldChg chg="del">
        <pc:chgData name="Karl Ots" userId="5c0778e0-a52b-4df8-9e90-272111e7ef67" providerId="ADAL" clId="{0BAE04DC-4EFC-403E-A637-93BB04D7FC90}" dt="2019-03-26T17:35:31.848" v="102" actId="2696"/>
        <pc:sldMkLst>
          <pc:docMk/>
          <pc:sldMk cId="1493595573" sldId="1907"/>
        </pc:sldMkLst>
      </pc:sldChg>
      <pc:sldChg chg="del">
        <pc:chgData name="Karl Ots" userId="5c0778e0-a52b-4df8-9e90-272111e7ef67" providerId="ADAL" clId="{0BAE04DC-4EFC-403E-A637-93BB04D7FC90}" dt="2019-03-26T17:35:31.832" v="101" actId="2696"/>
        <pc:sldMkLst>
          <pc:docMk/>
          <pc:sldMk cId="1296259880" sldId="1910"/>
        </pc:sldMkLst>
      </pc:sldChg>
      <pc:sldChg chg="del">
        <pc:chgData name="Karl Ots" userId="5c0778e0-a52b-4df8-9e90-272111e7ef67" providerId="ADAL" clId="{0BAE04DC-4EFC-403E-A637-93BB04D7FC90}" dt="2019-03-26T17:35:31.645" v="100" actId="2696"/>
        <pc:sldMkLst>
          <pc:docMk/>
          <pc:sldMk cId="1349178362" sldId="1912"/>
        </pc:sldMkLst>
      </pc:sldChg>
      <pc:sldChg chg="del">
        <pc:chgData name="Karl Ots" userId="5c0778e0-a52b-4df8-9e90-272111e7ef67" providerId="ADAL" clId="{0BAE04DC-4EFC-403E-A637-93BB04D7FC90}" dt="2019-03-26T17:35:31.879" v="104" actId="2696"/>
        <pc:sldMkLst>
          <pc:docMk/>
          <pc:sldMk cId="2230678489" sldId="1915"/>
        </pc:sldMkLst>
      </pc:sldChg>
      <pc:sldChg chg="del">
        <pc:chgData name="Karl Ots" userId="5c0778e0-a52b-4df8-9e90-272111e7ef67" providerId="ADAL" clId="{0BAE04DC-4EFC-403E-A637-93BB04D7FC90}" dt="2019-03-26T17:35:31.910" v="105" actId="2696"/>
        <pc:sldMkLst>
          <pc:docMk/>
          <pc:sldMk cId="3123873314" sldId="1919"/>
        </pc:sldMkLst>
      </pc:sldChg>
      <pc:sldChg chg="del">
        <pc:chgData name="Karl Ots" userId="5c0778e0-a52b-4df8-9e90-272111e7ef67" providerId="ADAL" clId="{0BAE04DC-4EFC-403E-A637-93BB04D7FC90}" dt="2019-03-26T17:35:01.552" v="69" actId="2696"/>
        <pc:sldMkLst>
          <pc:docMk/>
          <pc:sldMk cId="2970268008" sldId="3766"/>
        </pc:sldMkLst>
      </pc:sldChg>
      <pc:sldChg chg="del">
        <pc:chgData name="Karl Ots" userId="5c0778e0-a52b-4df8-9e90-272111e7ef67" providerId="ADAL" clId="{0BAE04DC-4EFC-403E-A637-93BB04D7FC90}" dt="2019-03-26T17:34:51.177" v="42" actId="2696"/>
        <pc:sldMkLst>
          <pc:docMk/>
          <pc:sldMk cId="2742354598" sldId="3780"/>
        </pc:sldMkLst>
      </pc:sldChg>
      <pc:sldChg chg="del">
        <pc:chgData name="Karl Ots" userId="5c0778e0-a52b-4df8-9e90-272111e7ef67" providerId="ADAL" clId="{0BAE04DC-4EFC-403E-A637-93BB04D7FC90}" dt="2019-03-26T17:35:01.458" v="67" actId="2696"/>
        <pc:sldMkLst>
          <pc:docMk/>
          <pc:sldMk cId="2948626226" sldId="3781"/>
        </pc:sldMkLst>
      </pc:sldChg>
      <pc:sldChg chg="del">
        <pc:chgData name="Karl Ots" userId="5c0778e0-a52b-4df8-9e90-272111e7ef67" providerId="ADAL" clId="{0BAE04DC-4EFC-403E-A637-93BB04D7FC90}" dt="2019-03-26T17:34:51.286" v="45" actId="2696"/>
        <pc:sldMkLst>
          <pc:docMk/>
          <pc:sldMk cId="4016129594" sldId="3787"/>
        </pc:sldMkLst>
      </pc:sldChg>
      <pc:sldChg chg="del">
        <pc:chgData name="Karl Ots" userId="5c0778e0-a52b-4df8-9e90-272111e7ef67" providerId="ADAL" clId="{0BAE04DC-4EFC-403E-A637-93BB04D7FC90}" dt="2019-03-26T17:34:51.130" v="41" actId="2696"/>
        <pc:sldMkLst>
          <pc:docMk/>
          <pc:sldMk cId="1072365153" sldId="3801"/>
        </pc:sldMkLst>
      </pc:sldChg>
      <pc:sldChg chg="del">
        <pc:chgData name="Karl Ots" userId="5c0778e0-a52b-4df8-9e90-272111e7ef67" providerId="ADAL" clId="{0BAE04DC-4EFC-403E-A637-93BB04D7FC90}" dt="2019-03-26T17:34:58.148" v="53" actId="2696"/>
        <pc:sldMkLst>
          <pc:docMk/>
          <pc:sldMk cId="3671439881" sldId="3802"/>
        </pc:sldMkLst>
      </pc:sldChg>
      <pc:sldChg chg="ord modTransition">
        <pc:chgData name="Karl Ots" userId="5c0778e0-a52b-4df8-9e90-272111e7ef67" providerId="ADAL" clId="{0BAE04DC-4EFC-403E-A637-93BB04D7FC90}" dt="2019-03-26T18:24:15.754" v="419"/>
        <pc:sldMkLst>
          <pc:docMk/>
          <pc:sldMk cId="1248260999" sldId="4310"/>
        </pc:sldMkLst>
      </pc:sldChg>
      <pc:sldChg chg="ord modTransition">
        <pc:chgData name="Karl Ots" userId="5c0778e0-a52b-4df8-9e90-272111e7ef67" providerId="ADAL" clId="{0BAE04DC-4EFC-403E-A637-93BB04D7FC90}" dt="2019-03-26T18:24:15.754" v="419"/>
        <pc:sldMkLst>
          <pc:docMk/>
          <pc:sldMk cId="580355940" sldId="4312"/>
        </pc:sldMkLst>
      </pc:sldChg>
      <pc:sldChg chg="del">
        <pc:chgData name="Karl Ots" userId="5c0778e0-a52b-4df8-9e90-272111e7ef67" providerId="ADAL" clId="{0BAE04DC-4EFC-403E-A637-93BB04D7FC90}" dt="2019-03-26T17:34:50.974" v="39" actId="2696"/>
        <pc:sldMkLst>
          <pc:docMk/>
          <pc:sldMk cId="3426261545" sldId="4330"/>
        </pc:sldMkLst>
      </pc:sldChg>
      <pc:sldChg chg="del">
        <pc:chgData name="Karl Ots" userId="5c0778e0-a52b-4df8-9e90-272111e7ef67" providerId="ADAL" clId="{0BAE04DC-4EFC-403E-A637-93BB04D7FC90}" dt="2019-03-26T17:35:31.535" v="97" actId="2696"/>
        <pc:sldMkLst>
          <pc:docMk/>
          <pc:sldMk cId="3761220750" sldId="4331"/>
        </pc:sldMkLst>
      </pc:sldChg>
      <pc:sldChg chg="del">
        <pc:chgData name="Karl Ots" userId="5c0778e0-a52b-4df8-9e90-272111e7ef67" providerId="ADAL" clId="{0BAE04DC-4EFC-403E-A637-93BB04D7FC90}" dt="2019-03-26T17:34:58.101" v="52" actId="2696"/>
        <pc:sldMkLst>
          <pc:docMk/>
          <pc:sldMk cId="2611413557" sldId="4333"/>
        </pc:sldMkLst>
      </pc:sldChg>
      <pc:sldChg chg="del">
        <pc:chgData name="Karl Ots" userId="5c0778e0-a52b-4df8-9e90-272111e7ef67" providerId="ADAL" clId="{0BAE04DC-4EFC-403E-A637-93BB04D7FC90}" dt="2019-03-26T17:34:58.304" v="57" actId="2696"/>
        <pc:sldMkLst>
          <pc:docMk/>
          <pc:sldMk cId="1141463700" sldId="4334"/>
        </pc:sldMkLst>
      </pc:sldChg>
      <pc:sldChg chg="del">
        <pc:chgData name="Karl Ots" userId="5c0778e0-a52b-4df8-9e90-272111e7ef67" providerId="ADAL" clId="{0BAE04DC-4EFC-403E-A637-93BB04D7FC90}" dt="2019-03-26T17:41:54.656" v="173" actId="2696"/>
        <pc:sldMkLst>
          <pc:docMk/>
          <pc:sldMk cId="2420431144" sldId="4335"/>
        </pc:sldMkLst>
      </pc:sldChg>
      <pc:sldChg chg="del">
        <pc:chgData name="Karl Ots" userId="5c0778e0-a52b-4df8-9e90-272111e7ef67" providerId="ADAL" clId="{0BAE04DC-4EFC-403E-A637-93BB04D7FC90}" dt="2019-03-26T17:41:53.734" v="172" actId="2696"/>
        <pc:sldMkLst>
          <pc:docMk/>
          <pc:sldMk cId="2664561216" sldId="4336"/>
        </pc:sldMkLst>
      </pc:sldChg>
      <pc:sldChg chg="del">
        <pc:chgData name="Karl Ots" userId="5c0778e0-a52b-4df8-9e90-272111e7ef67" providerId="ADAL" clId="{0BAE04DC-4EFC-403E-A637-93BB04D7FC90}" dt="2019-03-26T17:34:58.335" v="58" actId="2696"/>
        <pc:sldMkLst>
          <pc:docMk/>
          <pc:sldMk cId="3649762452" sldId="4337"/>
        </pc:sldMkLst>
      </pc:sldChg>
      <pc:sldChg chg="del">
        <pc:chgData name="Karl Ots" userId="5c0778e0-a52b-4df8-9e90-272111e7ef67" providerId="ADAL" clId="{0BAE04DC-4EFC-403E-A637-93BB04D7FC90}" dt="2019-03-26T17:34:58.367" v="59" actId="2696"/>
        <pc:sldMkLst>
          <pc:docMk/>
          <pc:sldMk cId="458313184" sldId="4338"/>
        </pc:sldMkLst>
      </pc:sldChg>
      <pc:sldChg chg="del">
        <pc:chgData name="Karl Ots" userId="5c0778e0-a52b-4df8-9e90-272111e7ef67" providerId="ADAL" clId="{0BAE04DC-4EFC-403E-A637-93BB04D7FC90}" dt="2019-03-26T17:34:58.398" v="60" actId="2696"/>
        <pc:sldMkLst>
          <pc:docMk/>
          <pc:sldMk cId="1384608575" sldId="4339"/>
        </pc:sldMkLst>
      </pc:sldChg>
      <pc:sldChg chg="del">
        <pc:chgData name="Karl Ots" userId="5c0778e0-a52b-4df8-9e90-272111e7ef67" providerId="ADAL" clId="{0BAE04DC-4EFC-403E-A637-93BB04D7FC90}" dt="2019-03-26T17:34:58.445" v="61" actId="2696"/>
        <pc:sldMkLst>
          <pc:docMk/>
          <pc:sldMk cId="2643743911" sldId="4341"/>
        </pc:sldMkLst>
      </pc:sldChg>
      <pc:sldChg chg="del">
        <pc:chgData name="Karl Ots" userId="5c0778e0-a52b-4df8-9e90-272111e7ef67" providerId="ADAL" clId="{0BAE04DC-4EFC-403E-A637-93BB04D7FC90}" dt="2019-03-26T17:34:58.242" v="55" actId="2696"/>
        <pc:sldMkLst>
          <pc:docMk/>
          <pc:sldMk cId="3449552761" sldId="4342"/>
        </pc:sldMkLst>
      </pc:sldChg>
      <pc:sldChg chg="modTransition">
        <pc:chgData name="Karl Ots" userId="5c0778e0-a52b-4df8-9e90-272111e7ef67" providerId="ADAL" clId="{0BAE04DC-4EFC-403E-A637-93BB04D7FC90}" dt="2019-03-27T06:20:12.255" v="1050"/>
        <pc:sldMkLst>
          <pc:docMk/>
          <pc:sldMk cId="725172622" sldId="4345"/>
        </pc:sldMkLst>
      </pc:sldChg>
      <pc:sldChg chg="del">
        <pc:chgData name="Karl Ots" userId="5c0778e0-a52b-4df8-9e90-272111e7ef67" providerId="ADAL" clId="{0BAE04DC-4EFC-403E-A637-93BB04D7FC90}" dt="2019-03-26T17:35:01.224" v="64" actId="2696"/>
        <pc:sldMkLst>
          <pc:docMk/>
          <pc:sldMk cId="3694606906" sldId="4346"/>
        </pc:sldMkLst>
      </pc:sldChg>
      <pc:sldChg chg="addSp delSp modSp">
        <pc:chgData name="Karl Ots" userId="5c0778e0-a52b-4df8-9e90-272111e7ef67" providerId="ADAL" clId="{0BAE04DC-4EFC-403E-A637-93BB04D7FC90}" dt="2019-03-26T19:39:46.739" v="1047" actId="6549"/>
        <pc:sldMkLst>
          <pc:docMk/>
          <pc:sldMk cId="889320945" sldId="4347"/>
        </pc:sldMkLst>
        <pc:spChg chg="mod">
          <ac:chgData name="Karl Ots" userId="5c0778e0-a52b-4df8-9e90-272111e7ef67" providerId="ADAL" clId="{0BAE04DC-4EFC-403E-A637-93BB04D7FC90}" dt="2019-03-26T19:39:46.739" v="1047" actId="6549"/>
          <ac:spMkLst>
            <pc:docMk/>
            <pc:sldMk cId="889320945" sldId="4347"/>
            <ac:spMk id="7" creationId="{56A618DC-3BF3-40A2-9984-3273890F4764}"/>
          </ac:spMkLst>
        </pc:spChg>
        <pc:picChg chg="add del">
          <ac:chgData name="Karl Ots" userId="5c0778e0-a52b-4df8-9e90-272111e7ef67" providerId="ADAL" clId="{0BAE04DC-4EFC-403E-A637-93BB04D7FC90}" dt="2019-03-26T19:06:54.768" v="536"/>
          <ac:picMkLst>
            <pc:docMk/>
            <pc:sldMk cId="889320945" sldId="4347"/>
            <ac:picMk id="2" creationId="{60D5B11F-BAE7-40FF-BAB0-855BC8F0E0E2}"/>
          </ac:picMkLst>
        </pc:picChg>
      </pc:sldChg>
      <pc:sldChg chg="del">
        <pc:chgData name="Karl Ots" userId="5c0778e0-a52b-4df8-9e90-272111e7ef67" providerId="ADAL" clId="{0BAE04DC-4EFC-403E-A637-93BB04D7FC90}" dt="2019-03-26T17:45:40.555" v="181" actId="2696"/>
        <pc:sldMkLst>
          <pc:docMk/>
          <pc:sldMk cId="3346157970" sldId="4350"/>
        </pc:sldMkLst>
      </pc:sldChg>
      <pc:sldChg chg="addSp delSp modSp add">
        <pc:chgData name="Karl Ots" userId="5c0778e0-a52b-4df8-9e90-272111e7ef67" providerId="ADAL" clId="{0BAE04DC-4EFC-403E-A637-93BB04D7FC90}" dt="2019-03-26T17:43:54.920" v="180"/>
        <pc:sldMkLst>
          <pc:docMk/>
          <pc:sldMk cId="2925354139" sldId="4351"/>
        </pc:sldMkLst>
        <pc:spChg chg="del">
          <ac:chgData name="Karl Ots" userId="5c0778e0-a52b-4df8-9e90-272111e7ef67" providerId="ADAL" clId="{0BAE04DC-4EFC-403E-A637-93BB04D7FC90}" dt="2019-03-26T17:43:41.235" v="177" actId="478"/>
          <ac:spMkLst>
            <pc:docMk/>
            <pc:sldMk cId="2925354139" sldId="4351"/>
            <ac:spMk id="2" creationId="{4DFBAAF7-8501-461D-8D07-9136363FCE7F}"/>
          </ac:spMkLst>
        </pc:spChg>
        <pc:spChg chg="del">
          <ac:chgData name="Karl Ots" userId="5c0778e0-a52b-4df8-9e90-272111e7ef67" providerId="ADAL" clId="{0BAE04DC-4EFC-403E-A637-93BB04D7FC90}" dt="2019-03-26T17:43:41.235" v="177" actId="478"/>
          <ac:spMkLst>
            <pc:docMk/>
            <pc:sldMk cId="2925354139" sldId="4351"/>
            <ac:spMk id="3" creationId="{0100DC83-2019-4989-8549-094388ED2E89}"/>
          </ac:spMkLst>
        </pc:spChg>
        <pc:picChg chg="add mod">
          <ac:chgData name="Karl Ots" userId="5c0778e0-a52b-4df8-9e90-272111e7ef67" providerId="ADAL" clId="{0BAE04DC-4EFC-403E-A637-93BB04D7FC90}" dt="2019-03-26T17:43:54.920" v="180"/>
          <ac:picMkLst>
            <pc:docMk/>
            <pc:sldMk cId="2925354139" sldId="4351"/>
            <ac:picMk id="4" creationId="{B0A0EE65-BADD-49BA-9D66-DC981B01B5FB}"/>
          </ac:picMkLst>
        </pc:picChg>
      </pc:sldChg>
      <pc:sldChg chg="del">
        <pc:chgData name="Karl Ots" userId="5c0778e0-a52b-4df8-9e90-272111e7ef67" providerId="ADAL" clId="{0BAE04DC-4EFC-403E-A637-93BB04D7FC90}" dt="2019-03-26T17:34:58.476" v="62" actId="2696"/>
        <pc:sldMkLst>
          <pc:docMk/>
          <pc:sldMk cId="3833352232" sldId="4351"/>
        </pc:sldMkLst>
      </pc:sldChg>
      <pc:sldChg chg="add del ord">
        <pc:chgData name="Karl Ots" userId="5c0778e0-a52b-4df8-9e90-272111e7ef67" providerId="ADAL" clId="{0BAE04DC-4EFC-403E-A637-93BB04D7FC90}" dt="2019-03-26T17:58:13.029" v="320" actId="2696"/>
        <pc:sldMkLst>
          <pc:docMk/>
          <pc:sldMk cId="397458430" sldId="4352"/>
        </pc:sldMkLst>
      </pc:sldChg>
      <pc:sldChg chg="addSp delSp modSp add">
        <pc:chgData name="Karl Ots" userId="5c0778e0-a52b-4df8-9e90-272111e7ef67" providerId="ADAL" clId="{0BAE04DC-4EFC-403E-A637-93BB04D7FC90}" dt="2019-03-26T18:35:35.285" v="454" actId="20577"/>
        <pc:sldMkLst>
          <pc:docMk/>
          <pc:sldMk cId="1652409513" sldId="4352"/>
        </pc:sldMkLst>
        <pc:spChg chg="del">
          <ac:chgData name="Karl Ots" userId="5c0778e0-a52b-4df8-9e90-272111e7ef67" providerId="ADAL" clId="{0BAE04DC-4EFC-403E-A637-93BB04D7FC90}" dt="2019-03-26T18:35:30.468" v="439"/>
          <ac:spMkLst>
            <pc:docMk/>
            <pc:sldMk cId="1652409513" sldId="4352"/>
            <ac:spMk id="2" creationId="{F5578E82-7B7D-4D2F-97DD-452905F267FA}"/>
          </ac:spMkLst>
        </pc:spChg>
        <pc:spChg chg="del">
          <ac:chgData name="Karl Ots" userId="5c0778e0-a52b-4df8-9e90-272111e7ef67" providerId="ADAL" clId="{0BAE04DC-4EFC-403E-A637-93BB04D7FC90}" dt="2019-03-26T18:35:30.468" v="439"/>
          <ac:spMkLst>
            <pc:docMk/>
            <pc:sldMk cId="1652409513" sldId="4352"/>
            <ac:spMk id="3" creationId="{4BA0CA63-FA1D-4F42-BD8F-4528A7191802}"/>
          </ac:spMkLst>
        </pc:spChg>
        <pc:spChg chg="add mod">
          <ac:chgData name="Karl Ots" userId="5c0778e0-a52b-4df8-9e90-272111e7ef67" providerId="ADAL" clId="{0BAE04DC-4EFC-403E-A637-93BB04D7FC90}" dt="2019-03-26T18:35:31.968" v="444" actId="20577"/>
          <ac:spMkLst>
            <pc:docMk/>
            <pc:sldMk cId="1652409513" sldId="4352"/>
            <ac:spMk id="4" creationId="{E842791F-491C-4AD9-B60B-79E2CBA74224}"/>
          </ac:spMkLst>
        </pc:spChg>
        <pc:spChg chg="add mod">
          <ac:chgData name="Karl Ots" userId="5c0778e0-a52b-4df8-9e90-272111e7ef67" providerId="ADAL" clId="{0BAE04DC-4EFC-403E-A637-93BB04D7FC90}" dt="2019-03-26T18:35:35.285" v="454" actId="20577"/>
          <ac:spMkLst>
            <pc:docMk/>
            <pc:sldMk cId="1652409513" sldId="4352"/>
            <ac:spMk id="5" creationId="{E802B711-7762-4A6F-AF30-847E17D91D99}"/>
          </ac:spMkLst>
        </pc:spChg>
      </pc:sldChg>
      <pc:sldChg chg="add del">
        <pc:chgData name="Karl Ots" userId="5c0778e0-a52b-4df8-9e90-272111e7ef67" providerId="ADAL" clId="{0BAE04DC-4EFC-403E-A637-93BB04D7FC90}" dt="2019-03-26T18:14:47.594" v="379"/>
        <pc:sldMkLst>
          <pc:docMk/>
          <pc:sldMk cId="1784154077" sldId="4352"/>
        </pc:sldMkLst>
      </pc:sldChg>
      <pc:sldChg chg="del">
        <pc:chgData name="Karl Ots" userId="5c0778e0-a52b-4df8-9e90-272111e7ef67" providerId="ADAL" clId="{0BAE04DC-4EFC-403E-A637-93BB04D7FC90}" dt="2019-03-26T17:35:29.270" v="90" actId="2696"/>
        <pc:sldMkLst>
          <pc:docMk/>
          <pc:sldMk cId="2072281881" sldId="4352"/>
        </pc:sldMkLst>
      </pc:sldChg>
      <pc:sldChg chg="addSp delSp modSp add del">
        <pc:chgData name="Karl Ots" userId="5c0778e0-a52b-4df8-9e90-272111e7ef67" providerId="ADAL" clId="{0BAE04DC-4EFC-403E-A637-93BB04D7FC90}" dt="2019-03-26T18:21:04.979" v="413" actId="2696"/>
        <pc:sldMkLst>
          <pc:docMk/>
          <pc:sldMk cId="2459460336" sldId="4352"/>
        </pc:sldMkLst>
        <pc:spChg chg="del">
          <ac:chgData name="Karl Ots" userId="5c0778e0-a52b-4df8-9e90-272111e7ef67" providerId="ADAL" clId="{0BAE04DC-4EFC-403E-A637-93BB04D7FC90}" dt="2019-03-26T18:19:07.459" v="381"/>
          <ac:spMkLst>
            <pc:docMk/>
            <pc:sldMk cId="2459460336" sldId="4352"/>
            <ac:spMk id="3" creationId="{04B01469-E368-4EE5-86BD-64204F99716C}"/>
          </ac:spMkLst>
        </pc:spChg>
        <pc:picChg chg="add mod">
          <ac:chgData name="Karl Ots" userId="5c0778e0-a52b-4df8-9e90-272111e7ef67" providerId="ADAL" clId="{0BAE04DC-4EFC-403E-A637-93BB04D7FC90}" dt="2019-03-26T18:19:20.062" v="385" actId="14100"/>
          <ac:picMkLst>
            <pc:docMk/>
            <pc:sldMk cId="2459460336" sldId="4352"/>
            <ac:picMk id="5" creationId="{F873B92B-EA3C-49E4-9CFA-5FF7C99825D5}"/>
          </ac:picMkLst>
        </pc:picChg>
      </pc:sldChg>
      <pc:sldChg chg="add del">
        <pc:chgData name="Karl Ots" userId="5c0778e0-a52b-4df8-9e90-272111e7ef67" providerId="ADAL" clId="{0BAE04DC-4EFC-403E-A637-93BB04D7FC90}" dt="2019-03-26T17:51:27.451" v="308"/>
        <pc:sldMkLst>
          <pc:docMk/>
          <pc:sldMk cId="237688476" sldId="4353"/>
        </pc:sldMkLst>
      </pc:sldChg>
      <pc:sldChg chg="del">
        <pc:chgData name="Karl Ots" userId="5c0778e0-a52b-4df8-9e90-272111e7ef67" providerId="ADAL" clId="{0BAE04DC-4EFC-403E-A637-93BB04D7FC90}" dt="2019-03-26T17:35:21.362" v="88" actId="2696"/>
        <pc:sldMkLst>
          <pc:docMk/>
          <pc:sldMk cId="1271774861" sldId="4353"/>
        </pc:sldMkLst>
      </pc:sldChg>
      <pc:sldChg chg="add del">
        <pc:chgData name="Karl Ots" userId="5c0778e0-a52b-4df8-9e90-272111e7ef67" providerId="ADAL" clId="{0BAE04DC-4EFC-403E-A637-93BB04D7FC90}" dt="2019-03-26T18:14:47.594" v="379"/>
        <pc:sldMkLst>
          <pc:docMk/>
          <pc:sldMk cId="1344981414" sldId="4353"/>
        </pc:sldMkLst>
      </pc:sldChg>
      <pc:sldChg chg="modSp add del">
        <pc:chgData name="Karl Ots" userId="5c0778e0-a52b-4df8-9e90-272111e7ef67" providerId="ADAL" clId="{0BAE04DC-4EFC-403E-A637-93BB04D7FC90}" dt="2019-03-27T06:19:50.429" v="1049" actId="2696"/>
        <pc:sldMkLst>
          <pc:docMk/>
          <pc:sldMk cId="3412963636" sldId="4353"/>
        </pc:sldMkLst>
        <pc:spChg chg="mod">
          <ac:chgData name="Karl Ots" userId="5c0778e0-a52b-4df8-9e90-272111e7ef67" providerId="ADAL" clId="{0BAE04DC-4EFC-403E-A637-93BB04D7FC90}" dt="2019-03-26T18:35:51.034" v="458" actId="20577"/>
          <ac:spMkLst>
            <pc:docMk/>
            <pc:sldMk cId="3412963636" sldId="4353"/>
            <ac:spMk id="5" creationId="{E802B711-7762-4A6F-AF30-847E17D91D99}"/>
          </ac:spMkLst>
        </pc:spChg>
      </pc:sldChg>
      <pc:sldChg chg="del">
        <pc:chgData name="Karl Ots" userId="5c0778e0-a52b-4df8-9e90-272111e7ef67" providerId="ADAL" clId="{0BAE04DC-4EFC-403E-A637-93BB04D7FC90}" dt="2019-03-26T17:34:51.333" v="46" actId="2696"/>
        <pc:sldMkLst>
          <pc:docMk/>
          <pc:sldMk cId="2492903448" sldId="4354"/>
        </pc:sldMkLst>
      </pc:sldChg>
      <pc:sldChg chg="addSp delSp modSp add ord">
        <pc:chgData name="Karl Ots" userId="5c0778e0-a52b-4df8-9e90-272111e7ef67" providerId="ADAL" clId="{0BAE04DC-4EFC-403E-A637-93BB04D7FC90}" dt="2019-03-26T19:07:22.917" v="543"/>
        <pc:sldMkLst>
          <pc:docMk/>
          <pc:sldMk cId="2875832558" sldId="4354"/>
        </pc:sldMkLst>
        <pc:spChg chg="del">
          <ac:chgData name="Karl Ots" userId="5c0778e0-a52b-4df8-9e90-272111e7ef67" providerId="ADAL" clId="{0BAE04DC-4EFC-403E-A637-93BB04D7FC90}" dt="2019-03-26T19:06:58.755" v="538" actId="478"/>
          <ac:spMkLst>
            <pc:docMk/>
            <pc:sldMk cId="2875832558" sldId="4354"/>
            <ac:spMk id="2" creationId="{1591A81D-DEC3-4984-817C-A09EA92712ED}"/>
          </ac:spMkLst>
        </pc:spChg>
        <pc:spChg chg="del">
          <ac:chgData name="Karl Ots" userId="5c0778e0-a52b-4df8-9e90-272111e7ef67" providerId="ADAL" clId="{0BAE04DC-4EFC-403E-A637-93BB04D7FC90}" dt="2019-03-26T19:06:58.755" v="538" actId="478"/>
          <ac:spMkLst>
            <pc:docMk/>
            <pc:sldMk cId="2875832558" sldId="4354"/>
            <ac:spMk id="3" creationId="{33FA224B-D971-49F0-92E7-C7FDD5EF2883}"/>
          </ac:spMkLst>
        </pc:spChg>
        <pc:picChg chg="add mod">
          <ac:chgData name="Karl Ots" userId="5c0778e0-a52b-4df8-9e90-272111e7ef67" providerId="ADAL" clId="{0BAE04DC-4EFC-403E-A637-93BB04D7FC90}" dt="2019-03-26T19:07:18.050" v="542"/>
          <ac:picMkLst>
            <pc:docMk/>
            <pc:sldMk cId="2875832558" sldId="4354"/>
            <ac:picMk id="4" creationId="{E55DFA1E-2452-496B-B353-3DA33D08A22A}"/>
          </ac:picMkLst>
        </pc:picChg>
      </pc:sldChg>
      <pc:sldChg chg="del">
        <pc:chgData name="Karl Ots" userId="5c0778e0-a52b-4df8-9e90-272111e7ef67" providerId="ADAL" clId="{0BAE04DC-4EFC-403E-A637-93BB04D7FC90}" dt="2019-03-26T17:34:51.380" v="47" actId="2696"/>
        <pc:sldMkLst>
          <pc:docMk/>
          <pc:sldMk cId="1877663817" sldId="4355"/>
        </pc:sldMkLst>
      </pc:sldChg>
      <pc:sldChg chg="modSp add">
        <pc:chgData name="Karl Ots" userId="5c0778e0-a52b-4df8-9e90-272111e7ef67" providerId="ADAL" clId="{0BAE04DC-4EFC-403E-A637-93BB04D7FC90}" dt="2019-03-26T19:25:11.608" v="870" actId="20577"/>
        <pc:sldMkLst>
          <pc:docMk/>
          <pc:sldMk cId="4014857523" sldId="4355"/>
        </pc:sldMkLst>
        <pc:spChg chg="mod">
          <ac:chgData name="Karl Ots" userId="5c0778e0-a52b-4df8-9e90-272111e7ef67" providerId="ADAL" clId="{0BAE04DC-4EFC-403E-A637-93BB04D7FC90}" dt="2019-03-26T19:25:11.608" v="870" actId="20577"/>
          <ac:spMkLst>
            <pc:docMk/>
            <pc:sldMk cId="4014857523" sldId="4355"/>
            <ac:spMk id="2" creationId="{EFA60CE0-156E-4459-9391-6D877C0AECC4}"/>
          </ac:spMkLst>
        </pc:spChg>
      </pc:sldChg>
      <pc:sldChg chg="addSp delSp modSp add modTransition modNotesTx">
        <pc:chgData name="Karl Ots" userId="5c0778e0-a52b-4df8-9e90-272111e7ef67" providerId="ADAL" clId="{0BAE04DC-4EFC-403E-A637-93BB04D7FC90}" dt="2019-03-26T19:28:28.889" v="979" actId="20577"/>
        <pc:sldMkLst>
          <pc:docMk/>
          <pc:sldMk cId="3362849261" sldId="4356"/>
        </pc:sldMkLst>
        <pc:spChg chg="del">
          <ac:chgData name="Karl Ots" userId="5c0778e0-a52b-4df8-9e90-272111e7ef67" providerId="ADAL" clId="{0BAE04DC-4EFC-403E-A637-93BB04D7FC90}" dt="2019-03-26T19:15:04.692" v="590"/>
          <ac:spMkLst>
            <pc:docMk/>
            <pc:sldMk cId="3362849261" sldId="4356"/>
            <ac:spMk id="2" creationId="{50DEE25C-7BEF-4692-B3EB-9C4CBE87E736}"/>
          </ac:spMkLst>
        </pc:spChg>
        <pc:spChg chg="del">
          <ac:chgData name="Karl Ots" userId="5c0778e0-a52b-4df8-9e90-272111e7ef67" providerId="ADAL" clId="{0BAE04DC-4EFC-403E-A637-93BB04D7FC90}" dt="2019-03-26T19:15:04.692" v="590"/>
          <ac:spMkLst>
            <pc:docMk/>
            <pc:sldMk cId="3362849261" sldId="4356"/>
            <ac:spMk id="3" creationId="{55C79600-B2D6-4805-B19F-AFA6C9BBB46D}"/>
          </ac:spMkLst>
        </pc:spChg>
        <pc:spChg chg="add mod">
          <ac:chgData name="Karl Ots" userId="5c0778e0-a52b-4df8-9e90-272111e7ef67" providerId="ADAL" clId="{0BAE04DC-4EFC-403E-A637-93BB04D7FC90}" dt="2019-03-26T19:15:07.368" v="593" actId="27636"/>
          <ac:spMkLst>
            <pc:docMk/>
            <pc:sldMk cId="3362849261" sldId="4356"/>
            <ac:spMk id="4" creationId="{B2B7FF51-2890-4B45-AD3E-417960191300}"/>
          </ac:spMkLst>
        </pc:spChg>
        <pc:spChg chg="add mod">
          <ac:chgData name="Karl Ots" userId="5c0778e0-a52b-4df8-9e90-272111e7ef67" providerId="ADAL" clId="{0BAE04DC-4EFC-403E-A637-93BB04D7FC90}" dt="2019-03-26T19:23:14.932" v="709" actId="20577"/>
          <ac:spMkLst>
            <pc:docMk/>
            <pc:sldMk cId="3362849261" sldId="4356"/>
            <ac:spMk id="5" creationId="{FAF09CE7-000C-4A8B-B69E-AE07FF002C0C}"/>
          </ac:spMkLst>
        </pc:spChg>
      </pc:sldChg>
      <pc:sldChg chg="del">
        <pc:chgData name="Karl Ots" userId="5c0778e0-a52b-4df8-9e90-272111e7ef67" providerId="ADAL" clId="{0BAE04DC-4EFC-403E-A637-93BB04D7FC90}" dt="2019-03-26T17:34:51.427" v="48" actId="2696"/>
        <pc:sldMkLst>
          <pc:docMk/>
          <pc:sldMk cId="3682347193" sldId="4356"/>
        </pc:sldMkLst>
      </pc:sldChg>
      <pc:sldChg chg="del">
        <pc:chgData name="Karl Ots" userId="5c0778e0-a52b-4df8-9e90-272111e7ef67" providerId="ADAL" clId="{0BAE04DC-4EFC-403E-A637-93BB04D7FC90}" dt="2019-03-26T17:34:51.458" v="49" actId="2696"/>
        <pc:sldMkLst>
          <pc:docMk/>
          <pc:sldMk cId="661178172" sldId="4357"/>
        </pc:sldMkLst>
      </pc:sldChg>
      <pc:sldChg chg="modSp add ord">
        <pc:chgData name="Karl Ots" userId="5c0778e0-a52b-4df8-9e90-272111e7ef67" providerId="ADAL" clId="{0BAE04DC-4EFC-403E-A637-93BB04D7FC90}" dt="2019-03-26T19:29:55.009" v="1029" actId="20577"/>
        <pc:sldMkLst>
          <pc:docMk/>
          <pc:sldMk cId="1862546833" sldId="4357"/>
        </pc:sldMkLst>
        <pc:spChg chg="mod">
          <ac:chgData name="Karl Ots" userId="5c0778e0-a52b-4df8-9e90-272111e7ef67" providerId="ADAL" clId="{0BAE04DC-4EFC-403E-A637-93BB04D7FC90}" dt="2019-03-26T19:21:30.004" v="605" actId="20577"/>
          <ac:spMkLst>
            <pc:docMk/>
            <pc:sldMk cId="1862546833" sldId="4357"/>
            <ac:spMk id="2" creationId="{83893233-EF79-48A1-8DBE-7314C46D6C9E}"/>
          </ac:spMkLst>
        </pc:spChg>
        <pc:spChg chg="mod">
          <ac:chgData name="Karl Ots" userId="5c0778e0-a52b-4df8-9e90-272111e7ef67" providerId="ADAL" clId="{0BAE04DC-4EFC-403E-A637-93BB04D7FC90}" dt="2019-03-26T19:29:55.009" v="1029" actId="20577"/>
          <ac:spMkLst>
            <pc:docMk/>
            <pc:sldMk cId="1862546833" sldId="4357"/>
            <ac:spMk id="3" creationId="{529B8110-75CA-44A2-894F-6F2CF153B279}"/>
          </ac:spMkLst>
        </pc:spChg>
      </pc:sldChg>
      <pc:sldChg chg="del">
        <pc:chgData name="Karl Ots" userId="5c0778e0-a52b-4df8-9e90-272111e7ef67" providerId="ADAL" clId="{0BAE04DC-4EFC-403E-A637-93BB04D7FC90}" dt="2019-03-26T17:34:51.489" v="50" actId="2696"/>
        <pc:sldMkLst>
          <pc:docMk/>
          <pc:sldMk cId="3549018600" sldId="4358"/>
        </pc:sldMkLst>
      </pc:sldChg>
      <pc:sldChg chg="addSp delSp modSp add">
        <pc:chgData name="Karl Ots" userId="5c0778e0-a52b-4df8-9e90-272111e7ef67" providerId="ADAL" clId="{0BAE04DC-4EFC-403E-A637-93BB04D7FC90}" dt="2019-03-26T19:22:32.672" v="676" actId="1076"/>
        <pc:sldMkLst>
          <pc:docMk/>
          <pc:sldMk cId="3989086742" sldId="4358"/>
        </pc:sldMkLst>
        <pc:spChg chg="mod">
          <ac:chgData name="Karl Ots" userId="5c0778e0-a52b-4df8-9e90-272111e7ef67" providerId="ADAL" clId="{0BAE04DC-4EFC-403E-A637-93BB04D7FC90}" dt="2019-03-26T19:22:32.672" v="676" actId="1076"/>
          <ac:spMkLst>
            <pc:docMk/>
            <pc:sldMk cId="3989086742" sldId="4358"/>
            <ac:spMk id="2" creationId="{43E9A2EE-EC2D-4C39-AF71-8E73BD86B7FA}"/>
          </ac:spMkLst>
        </pc:spChg>
        <pc:spChg chg="del">
          <ac:chgData name="Karl Ots" userId="5c0778e0-a52b-4df8-9e90-272111e7ef67" providerId="ADAL" clId="{0BAE04DC-4EFC-403E-A637-93BB04D7FC90}" dt="2019-03-26T19:21:52.903" v="661"/>
          <ac:spMkLst>
            <pc:docMk/>
            <pc:sldMk cId="3989086742" sldId="4358"/>
            <ac:spMk id="3" creationId="{D9A86AEA-3C47-4FD7-B069-98274751012D}"/>
          </ac:spMkLst>
        </pc:spChg>
        <pc:spChg chg="add del mod">
          <ac:chgData name="Karl Ots" userId="5c0778e0-a52b-4df8-9e90-272111e7ef67" providerId="ADAL" clId="{0BAE04DC-4EFC-403E-A637-93BB04D7FC90}" dt="2019-03-26T19:21:56.559" v="662" actId="478"/>
          <ac:spMkLst>
            <pc:docMk/>
            <pc:sldMk cId="3989086742" sldId="4358"/>
            <ac:spMk id="4" creationId="{542AEFEB-26B2-47AA-A242-3067FD27D233}"/>
          </ac:spMkLst>
        </pc:spChg>
      </pc:sldChg>
      <pc:sldChg chg="modSp add modNotesTx">
        <pc:chgData name="Karl Ots" userId="5c0778e0-a52b-4df8-9e90-272111e7ef67" providerId="ADAL" clId="{0BAE04DC-4EFC-403E-A637-93BB04D7FC90}" dt="2019-03-26T19:28:46.126" v="1010" actId="20577"/>
        <pc:sldMkLst>
          <pc:docMk/>
          <pc:sldMk cId="990841223" sldId="4359"/>
        </pc:sldMkLst>
        <pc:spChg chg="mod">
          <ac:chgData name="Karl Ots" userId="5c0778e0-a52b-4df8-9e90-272111e7ef67" providerId="ADAL" clId="{0BAE04DC-4EFC-403E-A637-93BB04D7FC90}" dt="2019-03-26T19:23:40.902" v="753" actId="20577"/>
          <ac:spMkLst>
            <pc:docMk/>
            <pc:sldMk cId="990841223" sldId="4359"/>
            <ac:spMk id="2" creationId="{3AC35FDA-F03F-4422-AD97-14D20C984FA9}"/>
          </ac:spMkLst>
        </pc:spChg>
        <pc:spChg chg="mod">
          <ac:chgData name="Karl Ots" userId="5c0778e0-a52b-4df8-9e90-272111e7ef67" providerId="ADAL" clId="{0BAE04DC-4EFC-403E-A637-93BB04D7FC90}" dt="2019-03-26T19:24:10.088" v="777" actId="20577"/>
          <ac:spMkLst>
            <pc:docMk/>
            <pc:sldMk cId="990841223" sldId="4359"/>
            <ac:spMk id="3" creationId="{001FC5D2-F2DD-46A1-98C1-DDB147F223BD}"/>
          </ac:spMkLst>
        </pc:spChg>
      </pc:sldChg>
      <pc:sldChg chg="del">
        <pc:chgData name="Karl Ots" userId="5c0778e0-a52b-4df8-9e90-272111e7ef67" providerId="ADAL" clId="{0BAE04DC-4EFC-403E-A637-93BB04D7FC90}" dt="2019-03-26T17:35:05.241" v="78" actId="2696"/>
        <pc:sldMkLst>
          <pc:docMk/>
          <pc:sldMk cId="2574218246" sldId="4359"/>
        </pc:sldMkLst>
      </pc:sldChg>
      <pc:sldChg chg="modSp add ord">
        <pc:chgData name="Karl Ots" userId="5c0778e0-a52b-4df8-9e90-272111e7ef67" providerId="ADAL" clId="{0BAE04DC-4EFC-403E-A637-93BB04D7FC90}" dt="2019-03-26T19:37:27.543" v="1041"/>
        <pc:sldMkLst>
          <pc:docMk/>
          <pc:sldMk cId="1566767925" sldId="4360"/>
        </pc:sldMkLst>
        <pc:spChg chg="mod">
          <ac:chgData name="Karl Ots" userId="5c0778e0-a52b-4df8-9e90-272111e7ef67" providerId="ADAL" clId="{0BAE04DC-4EFC-403E-A637-93BB04D7FC90}" dt="2019-03-26T19:24:22.165" v="782" actId="20577"/>
          <ac:spMkLst>
            <pc:docMk/>
            <pc:sldMk cId="1566767925" sldId="4360"/>
            <ac:spMk id="2" creationId="{0220D19E-5571-4D61-A92E-B9C1FCAEA94B}"/>
          </ac:spMkLst>
        </pc:spChg>
        <pc:spChg chg="mod">
          <ac:chgData name="Karl Ots" userId="5c0778e0-a52b-4df8-9e90-272111e7ef67" providerId="ADAL" clId="{0BAE04DC-4EFC-403E-A637-93BB04D7FC90}" dt="2019-03-26T19:24:52.246" v="864" actId="20577"/>
          <ac:spMkLst>
            <pc:docMk/>
            <pc:sldMk cId="1566767925" sldId="4360"/>
            <ac:spMk id="3" creationId="{DDE0131D-EC35-40C8-B53F-3DC5AA3EA5BF}"/>
          </ac:spMkLst>
        </pc:spChg>
      </pc:sldChg>
      <pc:sldChg chg="del">
        <pc:chgData name="Karl Ots" userId="5c0778e0-a52b-4df8-9e90-272111e7ef67" providerId="ADAL" clId="{0BAE04DC-4EFC-403E-A637-93BB04D7FC90}" dt="2019-03-26T17:35:05.334" v="82" actId="2696"/>
        <pc:sldMkLst>
          <pc:docMk/>
          <pc:sldMk cId="3037586558" sldId="4360"/>
        </pc:sldMkLst>
      </pc:sldChg>
      <pc:sldChg chg="addSp delSp modSp add">
        <pc:chgData name="Karl Ots" userId="5c0778e0-a52b-4df8-9e90-272111e7ef67" providerId="ADAL" clId="{0BAE04DC-4EFC-403E-A637-93BB04D7FC90}" dt="2019-03-26T19:33:08.926" v="1034" actId="1076"/>
        <pc:sldMkLst>
          <pc:docMk/>
          <pc:sldMk cId="905110129" sldId="4361"/>
        </pc:sldMkLst>
        <pc:spChg chg="del">
          <ac:chgData name="Karl Ots" userId="5c0778e0-a52b-4df8-9e90-272111e7ef67" providerId="ADAL" clId="{0BAE04DC-4EFC-403E-A637-93BB04D7FC90}" dt="2019-03-26T19:33:00.716" v="1031" actId="478"/>
          <ac:spMkLst>
            <pc:docMk/>
            <pc:sldMk cId="905110129" sldId="4361"/>
            <ac:spMk id="2" creationId="{D80D6E6B-7560-475D-BA59-ACEE45B3E589}"/>
          </ac:spMkLst>
        </pc:spChg>
        <pc:spChg chg="del">
          <ac:chgData name="Karl Ots" userId="5c0778e0-a52b-4df8-9e90-272111e7ef67" providerId="ADAL" clId="{0BAE04DC-4EFC-403E-A637-93BB04D7FC90}" dt="2019-03-26T19:33:00.716" v="1031" actId="478"/>
          <ac:spMkLst>
            <pc:docMk/>
            <pc:sldMk cId="905110129" sldId="4361"/>
            <ac:spMk id="3" creationId="{1D029D4D-D1C8-42F4-A9C0-1AE56883C12A}"/>
          </ac:spMkLst>
        </pc:spChg>
        <pc:picChg chg="add mod">
          <ac:chgData name="Karl Ots" userId="5c0778e0-a52b-4df8-9e90-272111e7ef67" providerId="ADAL" clId="{0BAE04DC-4EFC-403E-A637-93BB04D7FC90}" dt="2019-03-26T19:33:08.926" v="1034" actId="1076"/>
          <ac:picMkLst>
            <pc:docMk/>
            <pc:sldMk cId="905110129" sldId="4361"/>
            <ac:picMk id="4" creationId="{EE50C077-BD40-4F17-9F0E-D7483F8EE784}"/>
          </ac:picMkLst>
        </pc:picChg>
      </pc:sldChg>
      <pc:sldChg chg="del">
        <pc:chgData name="Karl Ots" userId="5c0778e0-a52b-4df8-9e90-272111e7ef67" providerId="ADAL" clId="{0BAE04DC-4EFC-403E-A637-93BB04D7FC90}" dt="2019-03-26T17:35:05.413" v="85" actId="2696"/>
        <pc:sldMkLst>
          <pc:docMk/>
          <pc:sldMk cId="1114753006" sldId="4361"/>
        </pc:sldMkLst>
      </pc:sldChg>
      <pc:sldChg chg="modSp add del ord">
        <pc:chgData name="Karl Ots" userId="5c0778e0-a52b-4df8-9e90-272111e7ef67" providerId="ADAL" clId="{0BAE04DC-4EFC-403E-A637-93BB04D7FC90}" dt="2019-03-26T19:29:34.594" v="1011" actId="2696"/>
        <pc:sldMkLst>
          <pc:docMk/>
          <pc:sldMk cId="2463575421" sldId="4361"/>
        </pc:sldMkLst>
        <pc:spChg chg="mod">
          <ac:chgData name="Karl Ots" userId="5c0778e0-a52b-4df8-9e90-272111e7ef67" providerId="ADAL" clId="{0BAE04DC-4EFC-403E-A637-93BB04D7FC90}" dt="2019-03-26T19:25:25.809" v="891" actId="20577"/>
          <ac:spMkLst>
            <pc:docMk/>
            <pc:sldMk cId="2463575421" sldId="4361"/>
            <ac:spMk id="2" creationId="{3E307317-EF1E-4BBF-9BBB-00A7A86C9B7E}"/>
          </ac:spMkLst>
        </pc:spChg>
      </pc:sldChg>
      <pc:sldChg chg="add del">
        <pc:chgData name="Karl Ots" userId="5c0778e0-a52b-4df8-9e90-272111e7ef67" providerId="ADAL" clId="{0BAE04DC-4EFC-403E-A637-93BB04D7FC90}" dt="2019-03-26T19:25:17.376" v="872"/>
        <pc:sldMkLst>
          <pc:docMk/>
          <pc:sldMk cId="4052307603" sldId="4361"/>
        </pc:sldMkLst>
      </pc:sldChg>
      <pc:sldChg chg="del">
        <pc:chgData name="Karl Ots" userId="5c0778e0-a52b-4df8-9e90-272111e7ef67" providerId="ADAL" clId="{0BAE04DC-4EFC-403E-A637-93BB04D7FC90}" dt="2019-03-26T17:35:05.350" v="83" actId="2696"/>
        <pc:sldMkLst>
          <pc:docMk/>
          <pc:sldMk cId="2372755459" sldId="4362"/>
        </pc:sldMkLst>
      </pc:sldChg>
      <pc:sldChg chg="addSp delSp modSp add">
        <pc:chgData name="Karl Ots" userId="5c0778e0-a52b-4df8-9e90-272111e7ef67" providerId="ADAL" clId="{0BAE04DC-4EFC-403E-A637-93BB04D7FC90}" dt="2019-03-26T19:37:13.027" v="1039" actId="1076"/>
        <pc:sldMkLst>
          <pc:docMk/>
          <pc:sldMk cId="4279710219" sldId="4362"/>
        </pc:sldMkLst>
        <pc:spChg chg="del">
          <ac:chgData name="Karl Ots" userId="5c0778e0-a52b-4df8-9e90-272111e7ef67" providerId="ADAL" clId="{0BAE04DC-4EFC-403E-A637-93BB04D7FC90}" dt="2019-03-26T19:37:06.878" v="1036" actId="478"/>
          <ac:spMkLst>
            <pc:docMk/>
            <pc:sldMk cId="4279710219" sldId="4362"/>
            <ac:spMk id="2" creationId="{73253F1C-15A9-4A5F-81CC-6C63BC4C4820}"/>
          </ac:spMkLst>
        </pc:spChg>
        <pc:spChg chg="del">
          <ac:chgData name="Karl Ots" userId="5c0778e0-a52b-4df8-9e90-272111e7ef67" providerId="ADAL" clId="{0BAE04DC-4EFC-403E-A637-93BB04D7FC90}" dt="2019-03-26T19:37:06.878" v="1036" actId="478"/>
          <ac:spMkLst>
            <pc:docMk/>
            <pc:sldMk cId="4279710219" sldId="4362"/>
            <ac:spMk id="3" creationId="{89AD1894-1F4B-452C-83FC-6A2AF3FAEA18}"/>
          </ac:spMkLst>
        </pc:spChg>
        <pc:picChg chg="add mod">
          <ac:chgData name="Karl Ots" userId="5c0778e0-a52b-4df8-9e90-272111e7ef67" providerId="ADAL" clId="{0BAE04DC-4EFC-403E-A637-93BB04D7FC90}" dt="2019-03-26T19:37:13.027" v="1039" actId="1076"/>
          <ac:picMkLst>
            <pc:docMk/>
            <pc:sldMk cId="4279710219" sldId="4362"/>
            <ac:picMk id="4" creationId="{41999EF3-C659-4D4B-A8B6-CBD7B9D5051F}"/>
          </ac:picMkLst>
        </pc:picChg>
      </pc:sldChg>
      <pc:sldChg chg="del">
        <pc:chgData name="Karl Ots" userId="5c0778e0-a52b-4df8-9e90-272111e7ef67" providerId="ADAL" clId="{0BAE04DC-4EFC-403E-A637-93BB04D7FC90}" dt="2019-03-26T17:35:05.397" v="84" actId="2696"/>
        <pc:sldMkLst>
          <pc:docMk/>
          <pc:sldMk cId="2122902447" sldId="4363"/>
        </pc:sldMkLst>
      </pc:sldChg>
      <pc:sldChg chg="add">
        <pc:chgData name="Karl Ots" userId="5c0778e0-a52b-4df8-9e90-272111e7ef67" providerId="ADAL" clId="{0BAE04DC-4EFC-403E-A637-93BB04D7FC90}" dt="2019-03-27T06:19:47.437" v="1048"/>
        <pc:sldMkLst>
          <pc:docMk/>
          <pc:sldMk cId="2205565186" sldId="4363"/>
        </pc:sldMkLst>
      </pc:sldChg>
      <pc:sldChg chg="add del">
        <pc:chgData name="Karl Ots" userId="5c0778e0-a52b-4df8-9e90-272111e7ef67" providerId="ADAL" clId="{0BAE04DC-4EFC-403E-A637-93BB04D7FC90}" dt="2019-03-27T06:28:39.076" v="1071"/>
        <pc:sldMkLst>
          <pc:docMk/>
          <pc:sldMk cId="3178309357" sldId="4364"/>
        </pc:sldMkLst>
      </pc:sldChg>
      <pc:sldChg chg="addSp delSp modSp add modAnim">
        <pc:chgData name="Karl Ots" userId="5c0778e0-a52b-4df8-9e90-272111e7ef67" providerId="ADAL" clId="{0BAE04DC-4EFC-403E-A637-93BB04D7FC90}" dt="2019-03-27T06:30:10.512" v="1109" actId="207"/>
        <pc:sldMkLst>
          <pc:docMk/>
          <pc:sldMk cId="3324710215" sldId="4364"/>
        </pc:sldMkLst>
        <pc:spChg chg="mod">
          <ac:chgData name="Karl Ots" userId="5c0778e0-a52b-4df8-9e90-272111e7ef67" providerId="ADAL" clId="{0BAE04DC-4EFC-403E-A637-93BB04D7FC90}" dt="2019-03-27T06:29:11.476" v="1100" actId="20577"/>
          <ac:spMkLst>
            <pc:docMk/>
            <pc:sldMk cId="3324710215" sldId="4364"/>
            <ac:spMk id="2" creationId="{910006F8-AA76-4107-BC9F-61E6D5FC2CEB}"/>
          </ac:spMkLst>
        </pc:spChg>
        <pc:spChg chg="del">
          <ac:chgData name="Karl Ots" userId="5c0778e0-a52b-4df8-9e90-272111e7ef67" providerId="ADAL" clId="{0BAE04DC-4EFC-403E-A637-93BB04D7FC90}" dt="2019-03-27T06:29:15.061" v="1101" actId="478"/>
          <ac:spMkLst>
            <pc:docMk/>
            <pc:sldMk cId="3324710215" sldId="4364"/>
            <ac:spMk id="3" creationId="{B938CA7A-DF11-42C5-A4DE-69C47AD2C37E}"/>
          </ac:spMkLst>
        </pc:spChg>
        <pc:spChg chg="mod">
          <ac:chgData name="Karl Ots" userId="5c0778e0-a52b-4df8-9e90-272111e7ef67" providerId="ADAL" clId="{0BAE04DC-4EFC-403E-A637-93BB04D7FC90}" dt="2019-03-27T06:30:05.574" v="1108" actId="207"/>
          <ac:spMkLst>
            <pc:docMk/>
            <pc:sldMk cId="3324710215" sldId="4364"/>
            <ac:spMk id="16" creationId="{1AA81DA3-45AB-4137-9A13-9F4679C4FB5B}"/>
          </ac:spMkLst>
        </pc:spChg>
        <pc:spChg chg="mod">
          <ac:chgData name="Karl Ots" userId="5c0778e0-a52b-4df8-9e90-272111e7ef67" providerId="ADAL" clId="{0BAE04DC-4EFC-403E-A637-93BB04D7FC90}" dt="2019-03-27T06:30:10.512" v="1109" actId="207"/>
          <ac:spMkLst>
            <pc:docMk/>
            <pc:sldMk cId="3324710215" sldId="4364"/>
            <ac:spMk id="30" creationId="{C1CA991C-45FF-4CB5-8B4F-9FF54C04CDF0}"/>
          </ac:spMkLst>
        </pc:spChg>
        <pc:spChg chg="mod">
          <ac:chgData name="Karl Ots" userId="5c0778e0-a52b-4df8-9e90-272111e7ef67" providerId="ADAL" clId="{0BAE04DC-4EFC-403E-A637-93BB04D7FC90}" dt="2019-03-27T06:29:59.645" v="1107" actId="207"/>
          <ac:spMkLst>
            <pc:docMk/>
            <pc:sldMk cId="3324710215" sldId="4364"/>
            <ac:spMk id="47" creationId="{FBBD8763-3AF0-451E-AF15-468C102406D3}"/>
          </ac:spMkLst>
        </pc:spChg>
        <pc:spChg chg="mod">
          <ac:chgData name="Karl Ots" userId="5c0778e0-a52b-4df8-9e90-272111e7ef67" providerId="ADAL" clId="{0BAE04DC-4EFC-403E-A637-93BB04D7FC90}" dt="2019-03-27T06:29:54.156" v="1106" actId="207"/>
          <ac:spMkLst>
            <pc:docMk/>
            <pc:sldMk cId="3324710215" sldId="4364"/>
            <ac:spMk id="61" creationId="{32C025F4-532D-439A-BECA-1CC57EEAF3DC}"/>
          </ac:spMkLst>
        </pc:spChg>
        <pc:spChg chg="mod">
          <ac:chgData name="Karl Ots" userId="5c0778e0-a52b-4df8-9e90-272111e7ef67" providerId="ADAL" clId="{0BAE04DC-4EFC-403E-A637-93BB04D7FC90}" dt="2019-03-27T06:29:49.956" v="1105" actId="207"/>
          <ac:spMkLst>
            <pc:docMk/>
            <pc:sldMk cId="3324710215" sldId="4364"/>
            <ac:spMk id="79" creationId="{206B960F-1411-407C-B71E-5ED9F3B79569}"/>
          </ac:spMkLst>
        </pc:spChg>
        <pc:grpChg chg="add mod">
          <ac:chgData name="Karl Ots" userId="5c0778e0-a52b-4df8-9e90-272111e7ef67" providerId="ADAL" clId="{0BAE04DC-4EFC-403E-A637-93BB04D7FC90}" dt="2019-03-27T06:29:30.958" v="1104" actId="207"/>
          <ac:grpSpMkLst>
            <pc:docMk/>
            <pc:sldMk cId="3324710215" sldId="4364"/>
            <ac:grpSpMk id="4" creationId="{214359B4-086C-4BE5-8F97-115630A9FF04}"/>
          </ac:grpSpMkLst>
        </pc:grpChg>
        <pc:grpChg chg="add mod">
          <ac:chgData name="Karl Ots" userId="5c0778e0-a52b-4df8-9e90-272111e7ef67" providerId="ADAL" clId="{0BAE04DC-4EFC-403E-A637-93BB04D7FC90}" dt="2019-03-27T06:29:30.958" v="1104" actId="207"/>
          <ac:grpSpMkLst>
            <pc:docMk/>
            <pc:sldMk cId="3324710215" sldId="4364"/>
            <ac:grpSpMk id="18" creationId="{25B28CEA-EFB7-40D7-A830-B78459B005DA}"/>
          </ac:grpSpMkLst>
        </pc:grpChg>
        <pc:grpChg chg="add mod">
          <ac:chgData name="Karl Ots" userId="5c0778e0-a52b-4df8-9e90-272111e7ef67" providerId="ADAL" clId="{0BAE04DC-4EFC-403E-A637-93BB04D7FC90}" dt="2019-03-27T06:29:30.958" v="1104" actId="207"/>
          <ac:grpSpMkLst>
            <pc:docMk/>
            <pc:sldMk cId="3324710215" sldId="4364"/>
            <ac:grpSpMk id="32" creationId="{1EB34C12-CB11-40BC-862B-2B6FB6B93F2B}"/>
          </ac:grpSpMkLst>
        </pc:grpChg>
        <pc:grpChg chg="add mod">
          <ac:chgData name="Karl Ots" userId="5c0778e0-a52b-4df8-9e90-272111e7ef67" providerId="ADAL" clId="{0BAE04DC-4EFC-403E-A637-93BB04D7FC90}" dt="2019-03-27T06:29:30.958" v="1104" actId="207"/>
          <ac:grpSpMkLst>
            <pc:docMk/>
            <pc:sldMk cId="3324710215" sldId="4364"/>
            <ac:grpSpMk id="49" creationId="{E2A221E5-6D8D-463B-9297-83E7C538808C}"/>
          </ac:grpSpMkLst>
        </pc:grpChg>
        <pc:grpChg chg="add mod">
          <ac:chgData name="Karl Ots" userId="5c0778e0-a52b-4df8-9e90-272111e7ef67" providerId="ADAL" clId="{0BAE04DC-4EFC-403E-A637-93BB04D7FC90}" dt="2019-03-27T06:29:30.958" v="1104" actId="207"/>
          <ac:grpSpMkLst>
            <pc:docMk/>
            <pc:sldMk cId="3324710215" sldId="4364"/>
            <ac:grpSpMk id="63" creationId="{9A2E9286-8DF3-4EE9-9179-19DDF9453AEF}"/>
          </ac:grpSpMkLst>
        </pc:grpChg>
      </pc:sldChg>
      <pc:sldChg chg="del">
        <pc:chgData name="Karl Ots" userId="5c0778e0-a52b-4df8-9e90-272111e7ef67" providerId="ADAL" clId="{0BAE04DC-4EFC-403E-A637-93BB04D7FC90}" dt="2019-03-26T17:35:05.256" v="79" actId="2696"/>
        <pc:sldMkLst>
          <pc:docMk/>
          <pc:sldMk cId="2733379034" sldId="4365"/>
        </pc:sldMkLst>
      </pc:sldChg>
      <pc:sldChg chg="del">
        <pc:chgData name="Karl Ots" userId="5c0778e0-a52b-4df8-9e90-272111e7ef67" providerId="ADAL" clId="{0BAE04DC-4EFC-403E-A637-93BB04D7FC90}" dt="2019-03-26T17:35:05.288" v="80" actId="2696"/>
        <pc:sldMkLst>
          <pc:docMk/>
          <pc:sldMk cId="3207041762" sldId="4366"/>
        </pc:sldMkLst>
      </pc:sldChg>
      <pc:sldChg chg="del">
        <pc:chgData name="Karl Ots" userId="5c0778e0-a52b-4df8-9e90-272111e7ef67" providerId="ADAL" clId="{0BAE04DC-4EFC-403E-A637-93BB04D7FC90}" dt="2019-03-26T17:35:05.319" v="81" actId="2696"/>
        <pc:sldMkLst>
          <pc:docMk/>
          <pc:sldMk cId="3652177994" sldId="4367"/>
        </pc:sldMkLst>
      </pc:sldChg>
      <pc:sldChg chg="del">
        <pc:chgData name="Karl Ots" userId="5c0778e0-a52b-4df8-9e90-272111e7ef67" providerId="ADAL" clId="{0BAE04DC-4EFC-403E-A637-93BB04D7FC90}" dt="2019-03-26T17:35:29.301" v="92" actId="2696"/>
        <pc:sldMkLst>
          <pc:docMk/>
          <pc:sldMk cId="1809213729" sldId="4368"/>
        </pc:sldMkLst>
      </pc:sldChg>
      <pc:sldChg chg="del">
        <pc:chgData name="Karl Ots" userId="5c0778e0-a52b-4df8-9e90-272111e7ef67" providerId="ADAL" clId="{0BAE04DC-4EFC-403E-A637-93BB04D7FC90}" dt="2019-03-26T17:35:29.285" v="91" actId="2696"/>
        <pc:sldMkLst>
          <pc:docMk/>
          <pc:sldMk cId="3917343946" sldId="4369"/>
        </pc:sldMkLst>
      </pc:sldChg>
      <pc:sldChg chg="del">
        <pc:chgData name="Karl Ots" userId="5c0778e0-a52b-4df8-9e90-272111e7ef67" providerId="ADAL" clId="{0BAE04DC-4EFC-403E-A637-93BB04D7FC90}" dt="2019-03-26T17:35:29.332" v="93" actId="2696"/>
        <pc:sldMkLst>
          <pc:docMk/>
          <pc:sldMk cId="1470482529" sldId="4372"/>
        </pc:sldMkLst>
      </pc:sldChg>
      <pc:sldChg chg="del">
        <pc:chgData name="Karl Ots" userId="5c0778e0-a52b-4df8-9e90-272111e7ef67" providerId="ADAL" clId="{0BAE04DC-4EFC-403E-A637-93BB04D7FC90}" dt="2019-03-26T17:35:29.364" v="94" actId="2696"/>
        <pc:sldMkLst>
          <pc:docMk/>
          <pc:sldMk cId="93157383" sldId="4374"/>
        </pc:sldMkLst>
      </pc:sldChg>
      <pc:sldChg chg="del">
        <pc:chgData name="Karl Ots" userId="5c0778e0-a52b-4df8-9e90-272111e7ef67" providerId="ADAL" clId="{0BAE04DC-4EFC-403E-A637-93BB04D7FC90}" dt="2019-03-26T17:35:05.444" v="86" actId="2696"/>
        <pc:sldMkLst>
          <pc:docMk/>
          <pc:sldMk cId="3321526695" sldId="4375"/>
        </pc:sldMkLst>
      </pc:sldChg>
      <pc:sldChg chg="del">
        <pc:chgData name="Karl Ots" userId="5c0778e0-a52b-4df8-9e90-272111e7ef67" providerId="ADAL" clId="{0BAE04DC-4EFC-403E-A637-93BB04D7FC90}" dt="2019-03-26T17:35:29.379" v="95" actId="2696"/>
        <pc:sldMkLst>
          <pc:docMk/>
          <pc:sldMk cId="4017542904" sldId="4376"/>
        </pc:sldMkLst>
      </pc:sldChg>
      <pc:sldMasterChg chg="delSldLayout">
        <pc:chgData name="Karl Ots" userId="5c0778e0-a52b-4df8-9e90-272111e7ef67" providerId="ADAL" clId="{0BAE04DC-4EFC-403E-A637-93BB04D7FC90}" dt="2019-03-26T17:35:01.942" v="76" actId="2696"/>
        <pc:sldMasterMkLst>
          <pc:docMk/>
          <pc:sldMasterMk cId="3562690749" sldId="2147483715"/>
        </pc:sldMasterMkLst>
        <pc:sldLayoutChg chg="del">
          <pc:chgData name="Karl Ots" userId="5c0778e0-a52b-4df8-9e90-272111e7ef67" providerId="ADAL" clId="{0BAE04DC-4EFC-403E-A637-93BB04D7FC90}" dt="2019-03-26T17:35:01.942" v="76" actId="2696"/>
          <pc:sldLayoutMkLst>
            <pc:docMk/>
            <pc:sldMasterMk cId="3562690749" sldId="2147483715"/>
            <pc:sldLayoutMk cId="3816086906" sldId="2147483890"/>
          </pc:sldLayoutMkLst>
        </pc:sldLayoutChg>
      </pc:sldMasterChg>
      <pc:sldMasterChg chg="delSldLayout">
        <pc:chgData name="Karl Ots" userId="5c0778e0-a52b-4df8-9e90-272111e7ef67" providerId="ADAL" clId="{0BAE04DC-4EFC-403E-A637-93BB04D7FC90}" dt="2019-03-26T18:24:25.131" v="422" actId="2696"/>
        <pc:sldMasterMkLst>
          <pc:docMk/>
          <pc:sldMasterMk cId="457928878" sldId="2147483856"/>
        </pc:sldMasterMkLst>
        <pc:sldLayoutChg chg="del">
          <pc:chgData name="Karl Ots" userId="5c0778e0-a52b-4df8-9e90-272111e7ef67" providerId="ADAL" clId="{0BAE04DC-4EFC-403E-A637-93BB04D7FC90}" dt="2019-03-26T18:22:02.830" v="417" actId="2696"/>
          <pc:sldLayoutMkLst>
            <pc:docMk/>
            <pc:sldMasterMk cId="457928878" sldId="2147483856"/>
            <pc:sldLayoutMk cId="3694484670" sldId="2147483889"/>
          </pc:sldLayoutMkLst>
        </pc:sldLayoutChg>
        <pc:sldLayoutChg chg="del">
          <pc:chgData name="Karl Ots" userId="5c0778e0-a52b-4df8-9e90-272111e7ef67" providerId="ADAL" clId="{0BAE04DC-4EFC-403E-A637-93BB04D7FC90}" dt="2019-03-26T18:14:15.512" v="377" actId="2696"/>
          <pc:sldLayoutMkLst>
            <pc:docMk/>
            <pc:sldMasterMk cId="457928878" sldId="2147483856"/>
            <pc:sldLayoutMk cId="1883325615" sldId="2147483890"/>
          </pc:sldLayoutMkLst>
        </pc:sldLayoutChg>
        <pc:sldLayoutChg chg="del">
          <pc:chgData name="Karl Ots" userId="5c0778e0-a52b-4df8-9e90-272111e7ef67" providerId="ADAL" clId="{0BAE04DC-4EFC-403E-A637-93BB04D7FC90}" dt="2019-03-26T18:24:25.131" v="422" actId="2696"/>
          <pc:sldLayoutMkLst>
            <pc:docMk/>
            <pc:sldMasterMk cId="457928878" sldId="2147483856"/>
            <pc:sldLayoutMk cId="4222972779" sldId="2147483893"/>
          </pc:sldLayoutMkLst>
        </pc:sldLayoutChg>
      </pc:sldMasterChg>
    </pc:docChg>
  </pc:docChgLst>
  <pc:docChgLst>
    <pc:chgData name="Karl Ots" userId="5c0778e0-a52b-4df8-9e90-272111e7ef67" providerId="ADAL" clId="{F1B04E8A-F97E-4804-8044-30D35849094E}"/>
  </pc:docChgLst>
  <pc:docChgLst>
    <pc:chgData name="Ville Toni" userId="S::ville.toni@zure.com::d3e011f7-2a84-41af-85f4-2217557e5f8d" providerId="AD" clId="Web-{2C207F28-A4D6-4DB2-8900-B6A2DDF83649}"/>
    <pc:docChg chg="addSld modSld sldOrd modSection">
      <pc:chgData name="Ville Toni" userId="S::ville.toni@zure.com::d3e011f7-2a84-41af-85f4-2217557e5f8d" providerId="AD" clId="Web-{2C207F28-A4D6-4DB2-8900-B6A2DDF83649}" dt="2019-10-12T05:14:53.915" v="598"/>
      <pc:docMkLst>
        <pc:docMk/>
      </pc:docMkLst>
      <pc:sldChg chg="addSp delSp modSp mod modTransition setBg modClrScheme chgLayout">
        <pc:chgData name="Ville Toni" userId="S::ville.toni@zure.com::d3e011f7-2a84-41af-85f4-2217557e5f8d" providerId="AD" clId="Web-{2C207F28-A4D6-4DB2-8900-B6A2DDF83649}" dt="2019-10-12T05:14:53.915" v="598"/>
        <pc:sldMkLst>
          <pc:docMk/>
          <pc:sldMk cId="3030829595" sldId="384"/>
        </pc:sldMkLst>
        <pc:spChg chg="mod">
          <ac:chgData name="Ville Toni" userId="S::ville.toni@zure.com::d3e011f7-2a84-41af-85f4-2217557e5f8d" providerId="AD" clId="Web-{2C207F28-A4D6-4DB2-8900-B6A2DDF83649}" dt="2019-10-12T05:14:53.915" v="598"/>
          <ac:spMkLst>
            <pc:docMk/>
            <pc:sldMk cId="3030829595" sldId="384"/>
            <ac:spMk id="2" creationId="{35E7B679-CBB2-4BCC-8053-02D6E9D8F978}"/>
          </ac:spMkLst>
        </pc:spChg>
        <pc:spChg chg="mod">
          <ac:chgData name="Ville Toni" userId="S::ville.toni@zure.com::d3e011f7-2a84-41af-85f4-2217557e5f8d" providerId="AD" clId="Web-{2C207F28-A4D6-4DB2-8900-B6A2DDF83649}" dt="2019-10-12T05:14:53.915" v="598"/>
          <ac:spMkLst>
            <pc:docMk/>
            <pc:sldMk cId="3030829595" sldId="384"/>
            <ac:spMk id="3" creationId="{6D5A88CF-C273-429F-958B-9293DA50DA4B}"/>
          </ac:spMkLst>
        </pc:spChg>
        <pc:spChg chg="add del mod">
          <ac:chgData name="Ville Toni" userId="S::ville.toni@zure.com::d3e011f7-2a84-41af-85f4-2217557e5f8d" providerId="AD" clId="Web-{2C207F28-A4D6-4DB2-8900-B6A2DDF83649}" dt="2019-10-12T05:14:53.915" v="598"/>
          <ac:spMkLst>
            <pc:docMk/>
            <pc:sldMk cId="3030829595" sldId="384"/>
            <ac:spMk id="5" creationId="{64C6879C-2226-4CB4-873F-5EEA566A70B0}"/>
          </ac:spMkLst>
        </pc:spChg>
        <pc:spChg chg="add del mod">
          <ac:chgData name="Ville Toni" userId="S::ville.toni@zure.com::d3e011f7-2a84-41af-85f4-2217557e5f8d" providerId="AD" clId="Web-{2C207F28-A4D6-4DB2-8900-B6A2DDF83649}" dt="2019-10-12T05:14:48.916" v="596"/>
          <ac:spMkLst>
            <pc:docMk/>
            <pc:sldMk cId="3030829595" sldId="384"/>
            <ac:spMk id="8" creationId="{51924D56-BD0F-42B7-B4C6-DB2E6CAE279D}"/>
          </ac:spMkLst>
        </pc:spChg>
      </pc:sldChg>
      <pc:sldChg chg="addSp delSp modSp add ord replId">
        <pc:chgData name="Ville Toni" userId="S::ville.toni@zure.com::d3e011f7-2a84-41af-85f4-2217557e5f8d" providerId="AD" clId="Web-{2C207F28-A4D6-4DB2-8900-B6A2DDF83649}" dt="2019-10-12T05:11:32.885" v="594" actId="20577"/>
        <pc:sldMkLst>
          <pc:docMk/>
          <pc:sldMk cId="832412380" sldId="4426"/>
        </pc:sldMkLst>
        <pc:spChg chg="mod">
          <ac:chgData name="Ville Toni" userId="S::ville.toni@zure.com::d3e011f7-2a84-41af-85f4-2217557e5f8d" providerId="AD" clId="Web-{2C207F28-A4D6-4DB2-8900-B6A2DDF83649}" dt="2019-10-12T05:01:24.815" v="378" actId="20577"/>
          <ac:spMkLst>
            <pc:docMk/>
            <pc:sldMk cId="832412380" sldId="4426"/>
            <ac:spMk id="2" creationId="{35E7B679-CBB2-4BCC-8053-02D6E9D8F978}"/>
          </ac:spMkLst>
        </pc:spChg>
        <pc:spChg chg="mod">
          <ac:chgData name="Ville Toni" userId="S::ville.toni@zure.com::d3e011f7-2a84-41af-85f4-2217557e5f8d" providerId="AD" clId="Web-{2C207F28-A4D6-4DB2-8900-B6A2DDF83649}" dt="2019-10-12T05:11:32.885" v="594" actId="20577"/>
          <ac:spMkLst>
            <pc:docMk/>
            <pc:sldMk cId="832412380" sldId="4426"/>
            <ac:spMk id="3" creationId="{6D5A88CF-C273-429F-958B-9293DA50DA4B}"/>
          </ac:spMkLst>
        </pc:spChg>
        <pc:spChg chg="add del mod">
          <ac:chgData name="Ville Toni" userId="S::ville.toni@zure.com::d3e011f7-2a84-41af-85f4-2217557e5f8d" providerId="AD" clId="Web-{2C207F28-A4D6-4DB2-8900-B6A2DDF83649}" dt="2019-10-12T05:05:33.770" v="506"/>
          <ac:spMkLst>
            <pc:docMk/>
            <pc:sldMk cId="832412380" sldId="4426"/>
            <ac:spMk id="4" creationId="{BC8AA1BE-BFE3-48AF-8CAC-B24AE5D049AA}"/>
          </ac:spMkLst>
        </pc:spChg>
        <pc:spChg chg="add mod">
          <ac:chgData name="Ville Toni" userId="S::ville.toni@zure.com::d3e011f7-2a84-41af-85f4-2217557e5f8d" providerId="AD" clId="Web-{2C207F28-A4D6-4DB2-8900-B6A2DDF83649}" dt="2019-10-12T05:05:46.176" v="512" actId="1076"/>
          <ac:spMkLst>
            <pc:docMk/>
            <pc:sldMk cId="832412380" sldId="4426"/>
            <ac:spMk id="5" creationId="{F1927003-656E-46BF-B465-BF499F7A7E5C}"/>
          </ac:spMkLst>
        </pc:spChg>
      </pc:sldChg>
      <pc:sldChg chg="modSp add replId">
        <pc:chgData name="Ville Toni" userId="S::ville.toni@zure.com::d3e011f7-2a84-41af-85f4-2217557e5f8d" providerId="AD" clId="Web-{2C207F28-A4D6-4DB2-8900-B6A2DDF83649}" dt="2019-10-12T05:09:46.721" v="547" actId="20577"/>
        <pc:sldMkLst>
          <pc:docMk/>
          <pc:sldMk cId="3830728252" sldId="4427"/>
        </pc:sldMkLst>
        <pc:spChg chg="mod">
          <ac:chgData name="Ville Toni" userId="S::ville.toni@zure.com::d3e011f7-2a84-41af-85f4-2217557e5f8d" providerId="AD" clId="Web-{2C207F28-A4D6-4DB2-8900-B6A2DDF83649}" dt="2019-10-12T05:09:46.721" v="547" actId="20577"/>
          <ac:spMkLst>
            <pc:docMk/>
            <pc:sldMk cId="3830728252" sldId="4427"/>
            <ac:spMk id="3" creationId="{6D5A88CF-C273-429F-958B-9293DA50DA4B}"/>
          </ac:spMkLst>
        </pc:spChg>
      </pc:sldChg>
      <pc:sldChg chg="delSp modSp add mod ord replId modClrScheme delAnim chgLayout">
        <pc:chgData name="Ville Toni" userId="S::ville.toni@zure.com::d3e011f7-2a84-41af-85f4-2217557e5f8d" providerId="AD" clId="Web-{2C207F28-A4D6-4DB2-8900-B6A2DDF83649}" dt="2019-10-12T05:08:35.487" v="534"/>
        <pc:sldMkLst>
          <pc:docMk/>
          <pc:sldMk cId="1602322275" sldId="4428"/>
        </pc:sldMkLst>
        <pc:spChg chg="mod ord">
          <ac:chgData name="Ville Toni" userId="S::ville.toni@zure.com::d3e011f7-2a84-41af-85f4-2217557e5f8d" providerId="AD" clId="Web-{2C207F28-A4D6-4DB2-8900-B6A2DDF83649}" dt="2019-10-12T05:08:31.503" v="530" actId="20577"/>
          <ac:spMkLst>
            <pc:docMk/>
            <pc:sldMk cId="1602322275" sldId="4428"/>
            <ac:spMk id="2" creationId="{35E7B679-CBB2-4BCC-8053-02D6E9D8F978}"/>
          </ac:spMkLst>
        </pc:spChg>
        <pc:spChg chg="del mod">
          <ac:chgData name="Ville Toni" userId="S::ville.toni@zure.com::d3e011f7-2a84-41af-85f4-2217557e5f8d" providerId="AD" clId="Web-{2C207F28-A4D6-4DB2-8900-B6A2DDF83649}" dt="2019-10-12T05:08:23.487" v="525"/>
          <ac:spMkLst>
            <pc:docMk/>
            <pc:sldMk cId="1602322275" sldId="4428"/>
            <ac:spMk id="3" creationId="{6D5A88CF-C273-429F-958B-9293DA50DA4B}"/>
          </ac:spMkLst>
        </pc:spChg>
      </pc:sldChg>
    </pc:docChg>
  </pc:docChgLst>
  <pc:docChgLst>
    <pc:chgData name="Karl Ots" userId="5c0778e0-a52b-4df8-9e90-272111e7ef67" providerId="ADAL" clId="{164D6BE0-3B1B-477C-9B0B-1439136F9082}"/>
    <pc:docChg chg="undo custSel addSld delSld modSld sldOrd addSection delSection modSection">
      <pc:chgData name="Karl Ots" userId="5c0778e0-a52b-4df8-9e90-272111e7ef67" providerId="ADAL" clId="{164D6BE0-3B1B-477C-9B0B-1439136F9082}" dt="2019-10-04T07:15:52.684" v="503" actId="20577"/>
      <pc:docMkLst>
        <pc:docMk/>
      </pc:docMkLst>
      <pc:sldChg chg="modSp add">
        <pc:chgData name="Karl Ots" userId="5c0778e0-a52b-4df8-9e90-272111e7ef67" providerId="ADAL" clId="{164D6BE0-3B1B-477C-9B0B-1439136F9082}" dt="2019-10-03T12:57:48.683" v="12" actId="20577"/>
        <pc:sldMkLst>
          <pc:docMk/>
          <pc:sldMk cId="762135885" sldId="260"/>
        </pc:sldMkLst>
        <pc:spChg chg="mod">
          <ac:chgData name="Karl Ots" userId="5c0778e0-a52b-4df8-9e90-272111e7ef67" providerId="ADAL" clId="{164D6BE0-3B1B-477C-9B0B-1439136F9082}" dt="2019-10-03T12:57:48.683" v="12" actId="20577"/>
          <ac:spMkLst>
            <pc:docMk/>
            <pc:sldMk cId="762135885" sldId="260"/>
            <ac:spMk id="2" creationId="{3C97DF16-A83C-B24D-8BB4-1F83E5EF022B}"/>
          </ac:spMkLst>
        </pc:spChg>
      </pc:sldChg>
      <pc:sldChg chg="del">
        <pc:chgData name="Karl Ots" userId="5c0778e0-a52b-4df8-9e90-272111e7ef67" providerId="ADAL" clId="{164D6BE0-3B1B-477C-9B0B-1439136F9082}" dt="2019-10-03T13:00:02.494" v="103" actId="2696"/>
        <pc:sldMkLst>
          <pc:docMk/>
          <pc:sldMk cId="1108445671" sldId="265"/>
        </pc:sldMkLst>
      </pc:sldChg>
      <pc:sldChg chg="add ord">
        <pc:chgData name="Karl Ots" userId="5c0778e0-a52b-4df8-9e90-272111e7ef67" providerId="ADAL" clId="{164D6BE0-3B1B-477C-9B0B-1439136F9082}" dt="2019-10-03T14:57:21.052" v="220"/>
        <pc:sldMkLst>
          <pc:docMk/>
          <pc:sldMk cId="1985022058" sldId="265"/>
        </pc:sldMkLst>
      </pc:sldChg>
      <pc:sldChg chg="add modTransition">
        <pc:chgData name="Karl Ots" userId="5c0778e0-a52b-4df8-9e90-272111e7ef67" providerId="ADAL" clId="{164D6BE0-3B1B-477C-9B0B-1439136F9082}" dt="2019-10-03T14:53:15.209" v="172"/>
        <pc:sldMkLst>
          <pc:docMk/>
          <pc:sldMk cId="1524518277" sldId="267"/>
        </pc:sldMkLst>
      </pc:sldChg>
      <pc:sldChg chg="add del">
        <pc:chgData name="Karl Ots" userId="5c0778e0-a52b-4df8-9e90-272111e7ef67" providerId="ADAL" clId="{164D6BE0-3B1B-477C-9B0B-1439136F9082}" dt="2019-10-03T12:58:20.031" v="43" actId="2696"/>
        <pc:sldMkLst>
          <pc:docMk/>
          <pc:sldMk cId="4148055285" sldId="318"/>
        </pc:sldMkLst>
      </pc:sldChg>
      <pc:sldChg chg="add del ord">
        <pc:chgData name="Karl Ots" userId="5c0778e0-a52b-4df8-9e90-272111e7ef67" providerId="ADAL" clId="{164D6BE0-3B1B-477C-9B0B-1439136F9082}" dt="2019-10-03T16:11:42.668" v="315"/>
        <pc:sldMkLst>
          <pc:docMk/>
          <pc:sldMk cId="2727091754" sldId="324"/>
        </pc:sldMkLst>
      </pc:sldChg>
      <pc:sldChg chg="add del">
        <pc:chgData name="Karl Ots" userId="5c0778e0-a52b-4df8-9e90-272111e7ef67" providerId="ADAL" clId="{164D6BE0-3B1B-477C-9B0B-1439136F9082}" dt="2019-10-03T12:58:20.066" v="46" actId="2696"/>
        <pc:sldMkLst>
          <pc:docMk/>
          <pc:sldMk cId="3090564567" sldId="340"/>
        </pc:sldMkLst>
      </pc:sldChg>
      <pc:sldChg chg="add del">
        <pc:chgData name="Karl Ots" userId="5c0778e0-a52b-4df8-9e90-272111e7ef67" providerId="ADAL" clId="{164D6BE0-3B1B-477C-9B0B-1439136F9082}" dt="2019-10-03T12:58:20.076" v="48" actId="2696"/>
        <pc:sldMkLst>
          <pc:docMk/>
          <pc:sldMk cId="3118085967" sldId="341"/>
        </pc:sldMkLst>
      </pc:sldChg>
      <pc:sldChg chg="add del">
        <pc:chgData name="Karl Ots" userId="5c0778e0-a52b-4df8-9e90-272111e7ef67" providerId="ADAL" clId="{164D6BE0-3B1B-477C-9B0B-1439136F9082}" dt="2019-10-03T12:58:20.087" v="50" actId="2696"/>
        <pc:sldMkLst>
          <pc:docMk/>
          <pc:sldMk cId="2703311788" sldId="342"/>
        </pc:sldMkLst>
      </pc:sldChg>
      <pc:sldChg chg="modSp add">
        <pc:chgData name="Karl Ots" userId="5c0778e0-a52b-4df8-9e90-272111e7ef67" providerId="ADAL" clId="{164D6BE0-3B1B-477C-9B0B-1439136F9082}" dt="2019-10-03T16:14:51.658" v="326" actId="6549"/>
        <pc:sldMkLst>
          <pc:docMk/>
          <pc:sldMk cId="1707082860" sldId="360"/>
        </pc:sldMkLst>
        <pc:graphicFrameChg chg="modGraphic">
          <ac:chgData name="Karl Ots" userId="5c0778e0-a52b-4df8-9e90-272111e7ef67" providerId="ADAL" clId="{164D6BE0-3B1B-477C-9B0B-1439136F9082}" dt="2019-10-03T16:14:51.658" v="326" actId="6549"/>
          <ac:graphicFrameMkLst>
            <pc:docMk/>
            <pc:sldMk cId="1707082860" sldId="360"/>
            <ac:graphicFrameMk id="4" creationId="{D5256B00-3212-4099-9242-8D3A7AB405C5}"/>
          </ac:graphicFrameMkLst>
        </pc:graphicFrameChg>
      </pc:sldChg>
      <pc:sldChg chg="add">
        <pc:chgData name="Karl Ots" userId="5c0778e0-a52b-4df8-9e90-272111e7ef67" providerId="ADAL" clId="{164D6BE0-3B1B-477C-9B0B-1439136F9082}" dt="2019-10-03T16:14:23.985" v="323"/>
        <pc:sldMkLst>
          <pc:docMk/>
          <pc:sldMk cId="4231034921" sldId="361"/>
        </pc:sldMkLst>
      </pc:sldChg>
      <pc:sldChg chg="add">
        <pc:chgData name="Karl Ots" userId="5c0778e0-a52b-4df8-9e90-272111e7ef67" providerId="ADAL" clId="{164D6BE0-3B1B-477C-9B0B-1439136F9082}" dt="2019-10-03T16:14:23.985" v="323"/>
        <pc:sldMkLst>
          <pc:docMk/>
          <pc:sldMk cId="2368124589" sldId="362"/>
        </pc:sldMkLst>
      </pc:sldChg>
      <pc:sldChg chg="add">
        <pc:chgData name="Karl Ots" userId="5c0778e0-a52b-4df8-9e90-272111e7ef67" providerId="ADAL" clId="{164D6BE0-3B1B-477C-9B0B-1439136F9082}" dt="2019-10-03T16:14:23.985" v="323"/>
        <pc:sldMkLst>
          <pc:docMk/>
          <pc:sldMk cId="3028587295" sldId="363"/>
        </pc:sldMkLst>
      </pc:sldChg>
      <pc:sldChg chg="add">
        <pc:chgData name="Karl Ots" userId="5c0778e0-a52b-4df8-9e90-272111e7ef67" providerId="ADAL" clId="{164D6BE0-3B1B-477C-9B0B-1439136F9082}" dt="2019-10-03T16:14:23.985" v="323"/>
        <pc:sldMkLst>
          <pc:docMk/>
          <pc:sldMk cId="2800484366" sldId="364"/>
        </pc:sldMkLst>
      </pc:sldChg>
      <pc:sldChg chg="modSp add">
        <pc:chgData name="Karl Ots" userId="5c0778e0-a52b-4df8-9e90-272111e7ef67" providerId="ADAL" clId="{164D6BE0-3B1B-477C-9B0B-1439136F9082}" dt="2019-10-03T14:55:23.630" v="195" actId="1035"/>
        <pc:sldMkLst>
          <pc:docMk/>
          <pc:sldMk cId="849654354" sldId="368"/>
        </pc:sldMkLst>
        <pc:spChg chg="mod">
          <ac:chgData name="Karl Ots" userId="5c0778e0-a52b-4df8-9e90-272111e7ef67" providerId="ADAL" clId="{164D6BE0-3B1B-477C-9B0B-1439136F9082}" dt="2019-10-03T14:55:17.833" v="189" actId="1035"/>
          <ac:spMkLst>
            <pc:docMk/>
            <pc:sldMk cId="849654354" sldId="368"/>
            <ac:spMk id="278" creationId="{27A41EB7-6D38-4DEA-A58B-42E49727B971}"/>
          </ac:spMkLst>
        </pc:spChg>
        <pc:grpChg chg="mod">
          <ac:chgData name="Karl Ots" userId="5c0778e0-a52b-4df8-9e90-272111e7ef67" providerId="ADAL" clId="{164D6BE0-3B1B-477C-9B0B-1439136F9082}" dt="2019-10-03T14:55:23.630" v="195" actId="1035"/>
          <ac:grpSpMkLst>
            <pc:docMk/>
            <pc:sldMk cId="849654354" sldId="368"/>
            <ac:grpSpMk id="298" creationId="{D96856D0-6C41-48BF-89E1-02E39FAD54E8}"/>
          </ac:grpSpMkLst>
        </pc:grpChg>
        <pc:grpChg chg="mod">
          <ac:chgData name="Karl Ots" userId="5c0778e0-a52b-4df8-9e90-272111e7ef67" providerId="ADAL" clId="{164D6BE0-3B1B-477C-9B0B-1439136F9082}" dt="2019-10-03T14:55:23.630" v="195" actId="1035"/>
          <ac:grpSpMkLst>
            <pc:docMk/>
            <pc:sldMk cId="849654354" sldId="368"/>
            <ac:grpSpMk id="314" creationId="{EDAE6E49-46CA-4038-846B-127E7AF02FC6}"/>
          </ac:grpSpMkLst>
        </pc:grpChg>
        <pc:grpChg chg="mod">
          <ac:chgData name="Karl Ots" userId="5c0778e0-a52b-4df8-9e90-272111e7ef67" providerId="ADAL" clId="{164D6BE0-3B1B-477C-9B0B-1439136F9082}" dt="2019-10-03T14:55:23.630" v="195" actId="1035"/>
          <ac:grpSpMkLst>
            <pc:docMk/>
            <pc:sldMk cId="849654354" sldId="368"/>
            <ac:grpSpMk id="330" creationId="{76D7A3A1-261F-495D-9266-A4EEF3692096}"/>
          </ac:grpSpMkLst>
        </pc:grpChg>
      </pc:sldChg>
      <pc:sldChg chg="modSp modAnim">
        <pc:chgData name="Karl Ots" userId="5c0778e0-a52b-4df8-9e90-272111e7ef67" providerId="ADAL" clId="{164D6BE0-3B1B-477C-9B0B-1439136F9082}" dt="2019-10-03T16:11:56.602" v="322" actId="6549"/>
        <pc:sldMkLst>
          <pc:docMk/>
          <pc:sldMk cId="3030829595" sldId="384"/>
        </pc:sldMkLst>
        <pc:spChg chg="mod">
          <ac:chgData name="Karl Ots" userId="5c0778e0-a52b-4df8-9e90-272111e7ef67" providerId="ADAL" clId="{164D6BE0-3B1B-477C-9B0B-1439136F9082}" dt="2019-10-03T16:11:56.602" v="322" actId="6549"/>
          <ac:spMkLst>
            <pc:docMk/>
            <pc:sldMk cId="3030829595" sldId="384"/>
            <ac:spMk id="3" creationId="{6D5A88CF-C273-429F-958B-9293DA50DA4B}"/>
          </ac:spMkLst>
        </pc:spChg>
      </pc:sldChg>
      <pc:sldChg chg="add del">
        <pc:chgData name="Karl Ots" userId="5c0778e0-a52b-4df8-9e90-272111e7ef67" providerId="ADAL" clId="{164D6BE0-3B1B-477C-9B0B-1439136F9082}" dt="2019-10-03T12:58:56.510" v="61" actId="2696"/>
        <pc:sldMkLst>
          <pc:docMk/>
          <pc:sldMk cId="3207117931" sldId="385"/>
        </pc:sldMkLst>
      </pc:sldChg>
      <pc:sldChg chg="del">
        <pc:chgData name="Karl Ots" userId="5c0778e0-a52b-4df8-9e90-272111e7ef67" providerId="ADAL" clId="{164D6BE0-3B1B-477C-9B0B-1439136F9082}" dt="2019-10-03T12:58:48.977" v="58" actId="2696"/>
        <pc:sldMkLst>
          <pc:docMk/>
          <pc:sldMk cId="586417391" sldId="1455"/>
        </pc:sldMkLst>
      </pc:sldChg>
      <pc:sldChg chg="add del ord">
        <pc:chgData name="Karl Ots" userId="5c0778e0-a52b-4df8-9e90-272111e7ef67" providerId="ADAL" clId="{164D6BE0-3B1B-477C-9B0B-1439136F9082}" dt="2019-10-03T14:57:16.051" v="219"/>
        <pc:sldMkLst>
          <pc:docMk/>
          <pc:sldMk cId="435698185" sldId="1467"/>
        </pc:sldMkLst>
      </pc:sldChg>
      <pc:sldChg chg="add del">
        <pc:chgData name="Karl Ots" userId="5c0778e0-a52b-4df8-9e90-272111e7ef67" providerId="ADAL" clId="{164D6BE0-3B1B-477C-9B0B-1439136F9082}" dt="2019-10-03T13:00:14.141" v="106" actId="2696"/>
        <pc:sldMkLst>
          <pc:docMk/>
          <pc:sldMk cId="353875597" sldId="1469"/>
        </pc:sldMkLst>
      </pc:sldChg>
      <pc:sldChg chg="ord">
        <pc:chgData name="Karl Ots" userId="5c0778e0-a52b-4df8-9e90-272111e7ef67" providerId="ADAL" clId="{164D6BE0-3B1B-477C-9B0B-1439136F9082}" dt="2019-10-03T16:31:59.655" v="367"/>
        <pc:sldMkLst>
          <pc:docMk/>
          <pc:sldMk cId="1470353347" sldId="1472"/>
        </pc:sldMkLst>
      </pc:sldChg>
      <pc:sldChg chg="del">
        <pc:chgData name="Karl Ots" userId="5c0778e0-a52b-4df8-9e90-272111e7ef67" providerId="ADAL" clId="{164D6BE0-3B1B-477C-9B0B-1439136F9082}" dt="2019-10-03T13:00:35.663" v="110" actId="2696"/>
        <pc:sldMkLst>
          <pc:docMk/>
          <pc:sldMk cId="1475180134" sldId="1475"/>
        </pc:sldMkLst>
      </pc:sldChg>
      <pc:sldChg chg="add del modNotesTx">
        <pc:chgData name="Karl Ots" userId="5c0778e0-a52b-4df8-9e90-272111e7ef67" providerId="ADAL" clId="{164D6BE0-3B1B-477C-9B0B-1439136F9082}" dt="2019-10-04T04:49:45.310" v="389" actId="20577"/>
        <pc:sldMkLst>
          <pc:docMk/>
          <pc:sldMk cId="175547447" sldId="1501"/>
        </pc:sldMkLst>
      </pc:sldChg>
      <pc:sldChg chg="del">
        <pc:chgData name="Karl Ots" userId="5c0778e0-a52b-4df8-9e90-272111e7ef67" providerId="ADAL" clId="{164D6BE0-3B1B-477C-9B0B-1439136F9082}" dt="2019-10-03T12:58:48.785" v="55" actId="2696"/>
        <pc:sldMkLst>
          <pc:docMk/>
          <pc:sldMk cId="2776654635" sldId="1502"/>
        </pc:sldMkLst>
      </pc:sldChg>
      <pc:sldChg chg="add del">
        <pc:chgData name="Karl Ots" userId="5c0778e0-a52b-4df8-9e90-272111e7ef67" providerId="ADAL" clId="{164D6BE0-3B1B-477C-9B0B-1439136F9082}" dt="2019-10-03T16:11:27.870" v="314"/>
        <pc:sldMkLst>
          <pc:docMk/>
          <pc:sldMk cId="2737036306" sldId="1503"/>
        </pc:sldMkLst>
      </pc:sldChg>
      <pc:sldChg chg="modTransition">
        <pc:chgData name="Karl Ots" userId="5c0778e0-a52b-4df8-9e90-272111e7ef67" providerId="ADAL" clId="{164D6BE0-3B1B-477C-9B0B-1439136F9082}" dt="2019-10-03T12:59:02.814" v="64"/>
        <pc:sldMkLst>
          <pc:docMk/>
          <pc:sldMk cId="752320486" sldId="1507"/>
        </pc:sldMkLst>
      </pc:sldChg>
      <pc:sldChg chg="del">
        <pc:chgData name="Karl Ots" userId="5c0778e0-a52b-4df8-9e90-272111e7ef67" providerId="ADAL" clId="{164D6BE0-3B1B-477C-9B0B-1439136F9082}" dt="2019-10-03T12:58:48.549" v="51" actId="2696"/>
        <pc:sldMkLst>
          <pc:docMk/>
          <pc:sldMk cId="2107315842" sldId="1512"/>
        </pc:sldMkLst>
      </pc:sldChg>
      <pc:sldChg chg="del">
        <pc:chgData name="Karl Ots" userId="5c0778e0-a52b-4df8-9e90-272111e7ef67" providerId="ADAL" clId="{164D6BE0-3B1B-477C-9B0B-1439136F9082}" dt="2019-10-03T12:57:43.406" v="1" actId="2696"/>
        <pc:sldMkLst>
          <pc:docMk/>
          <pc:sldMk cId="4012163884" sldId="1529"/>
        </pc:sldMkLst>
      </pc:sldChg>
      <pc:sldChg chg="modSp">
        <pc:chgData name="Karl Ots" userId="5c0778e0-a52b-4df8-9e90-272111e7ef67" providerId="ADAL" clId="{164D6BE0-3B1B-477C-9B0B-1439136F9082}" dt="2019-10-04T07:15:52.684" v="503" actId="20577"/>
        <pc:sldMkLst>
          <pc:docMk/>
          <pc:sldMk cId="722110444" sldId="1530"/>
        </pc:sldMkLst>
        <pc:spChg chg="mod">
          <ac:chgData name="Karl Ots" userId="5c0778e0-a52b-4df8-9e90-272111e7ef67" providerId="ADAL" clId="{164D6BE0-3B1B-477C-9B0B-1439136F9082}" dt="2019-10-04T07:15:52.684" v="503" actId="20577"/>
          <ac:spMkLst>
            <pc:docMk/>
            <pc:sldMk cId="722110444" sldId="1530"/>
            <ac:spMk id="5" creationId="{E9C58417-2305-6B4D-953D-D6EAEA5DB422}"/>
          </ac:spMkLst>
        </pc:spChg>
      </pc:sldChg>
      <pc:sldChg chg="del">
        <pc:chgData name="Karl Ots" userId="5c0778e0-a52b-4df8-9e90-272111e7ef67" providerId="ADAL" clId="{164D6BE0-3B1B-477C-9B0B-1439136F9082}" dt="2019-10-03T12:58:48.590" v="52" actId="2696"/>
        <pc:sldMkLst>
          <pc:docMk/>
          <pc:sldMk cId="1952377658" sldId="1533"/>
        </pc:sldMkLst>
      </pc:sldChg>
      <pc:sldChg chg="del">
        <pc:chgData name="Karl Ots" userId="5c0778e0-a52b-4df8-9e90-272111e7ef67" providerId="ADAL" clId="{164D6BE0-3B1B-477C-9B0B-1439136F9082}" dt="2019-10-03T12:58:48.670" v="54" actId="2696"/>
        <pc:sldMkLst>
          <pc:docMk/>
          <pc:sldMk cId="2390285975" sldId="1534"/>
        </pc:sldMkLst>
      </pc:sldChg>
      <pc:sldChg chg="del">
        <pc:chgData name="Karl Ots" userId="5c0778e0-a52b-4df8-9e90-272111e7ef67" providerId="ADAL" clId="{164D6BE0-3B1B-477C-9B0B-1439136F9082}" dt="2019-10-03T12:58:48.623" v="53" actId="2696"/>
        <pc:sldMkLst>
          <pc:docMk/>
          <pc:sldMk cId="2155979359" sldId="1535"/>
        </pc:sldMkLst>
      </pc:sldChg>
      <pc:sldChg chg="del">
        <pc:chgData name="Karl Ots" userId="5c0778e0-a52b-4df8-9e90-272111e7ef67" providerId="ADAL" clId="{164D6BE0-3B1B-477C-9B0B-1439136F9082}" dt="2019-10-03T12:58:49.039" v="60" actId="2696"/>
        <pc:sldMkLst>
          <pc:docMk/>
          <pc:sldMk cId="1193256914" sldId="1538"/>
        </pc:sldMkLst>
      </pc:sldChg>
      <pc:sldChg chg="add del">
        <pc:chgData name="Karl Ots" userId="5c0778e0-a52b-4df8-9e90-272111e7ef67" providerId="ADAL" clId="{164D6BE0-3B1B-477C-9B0B-1439136F9082}" dt="2019-10-03T12:58:20.057" v="45" actId="2696"/>
        <pc:sldMkLst>
          <pc:docMk/>
          <pc:sldMk cId="4020013873" sldId="1545"/>
        </pc:sldMkLst>
      </pc:sldChg>
      <pc:sldChg chg="add del">
        <pc:chgData name="Karl Ots" userId="5c0778e0-a52b-4df8-9e90-272111e7ef67" providerId="ADAL" clId="{164D6BE0-3B1B-477C-9B0B-1439136F9082}" dt="2019-10-03T12:58:20.042" v="44" actId="2696"/>
        <pc:sldMkLst>
          <pc:docMk/>
          <pc:sldMk cId="290433155" sldId="1546"/>
        </pc:sldMkLst>
      </pc:sldChg>
      <pc:sldChg chg="modSp add ord modTransition">
        <pc:chgData name="Karl Ots" userId="5c0778e0-a52b-4df8-9e90-272111e7ef67" providerId="ADAL" clId="{164D6BE0-3B1B-477C-9B0B-1439136F9082}" dt="2019-10-04T04:50:58.971" v="408" actId="20577"/>
        <pc:sldMkLst>
          <pc:docMk/>
          <pc:sldMk cId="2425384726" sldId="1563"/>
        </pc:sldMkLst>
        <pc:spChg chg="mod">
          <ac:chgData name="Karl Ots" userId="5c0778e0-a52b-4df8-9e90-272111e7ef67" providerId="ADAL" clId="{164D6BE0-3B1B-477C-9B0B-1439136F9082}" dt="2019-10-04T04:50:58.971" v="408" actId="20577"/>
          <ac:spMkLst>
            <pc:docMk/>
            <pc:sldMk cId="2425384726" sldId="1563"/>
            <ac:spMk id="3" creationId="{984DB0E1-40DF-4884-92D1-9DC047DD07DB}"/>
          </ac:spMkLst>
        </pc:spChg>
      </pc:sldChg>
      <pc:sldChg chg="add ord modTransition">
        <pc:chgData name="Karl Ots" userId="5c0778e0-a52b-4df8-9e90-272111e7ef67" providerId="ADAL" clId="{164D6BE0-3B1B-477C-9B0B-1439136F9082}" dt="2019-10-03T14:54:06.188" v="176"/>
        <pc:sldMkLst>
          <pc:docMk/>
          <pc:sldMk cId="1335728992" sldId="1565"/>
        </pc:sldMkLst>
      </pc:sldChg>
      <pc:sldChg chg="add del ord modTransition">
        <pc:chgData name="Karl Ots" userId="5c0778e0-a52b-4df8-9e90-272111e7ef67" providerId="ADAL" clId="{164D6BE0-3B1B-477C-9B0B-1439136F9082}" dt="2019-10-03T14:57:04.270" v="218" actId="2696"/>
        <pc:sldMkLst>
          <pc:docMk/>
          <pc:sldMk cId="1507984560" sldId="1566"/>
        </pc:sldMkLst>
      </pc:sldChg>
      <pc:sldChg chg="add del">
        <pc:chgData name="Karl Ots" userId="5c0778e0-a52b-4df8-9e90-272111e7ef67" providerId="ADAL" clId="{164D6BE0-3B1B-477C-9B0B-1439136F9082}" dt="2019-10-03T12:58:56.586" v="62" actId="2696"/>
        <pc:sldMkLst>
          <pc:docMk/>
          <pc:sldMk cId="1248260999" sldId="4310"/>
        </pc:sldMkLst>
      </pc:sldChg>
      <pc:sldChg chg="add del">
        <pc:chgData name="Karl Ots" userId="5c0778e0-a52b-4df8-9e90-272111e7ef67" providerId="ADAL" clId="{164D6BE0-3B1B-477C-9B0B-1439136F9082}" dt="2019-10-03T12:58:56.611" v="63" actId="2696"/>
        <pc:sldMkLst>
          <pc:docMk/>
          <pc:sldMk cId="580355940" sldId="4312"/>
        </pc:sldMkLst>
      </pc:sldChg>
      <pc:sldChg chg="del">
        <pc:chgData name="Karl Ots" userId="5c0778e0-a52b-4df8-9e90-272111e7ef67" providerId="ADAL" clId="{164D6BE0-3B1B-477C-9B0B-1439136F9082}" dt="2019-10-03T13:00:35.093" v="109" actId="2696"/>
        <pc:sldMkLst>
          <pc:docMk/>
          <pc:sldMk cId="725172622" sldId="4345"/>
        </pc:sldMkLst>
      </pc:sldChg>
      <pc:sldChg chg="modSp ord">
        <pc:chgData name="Karl Ots" userId="5c0778e0-a52b-4df8-9e90-272111e7ef67" providerId="ADAL" clId="{164D6BE0-3B1B-477C-9B0B-1439136F9082}" dt="2019-10-03T16:32:32.450" v="369" actId="20577"/>
        <pc:sldMkLst>
          <pc:docMk/>
          <pc:sldMk cId="889320945" sldId="4347"/>
        </pc:sldMkLst>
        <pc:spChg chg="mod">
          <ac:chgData name="Karl Ots" userId="5c0778e0-a52b-4df8-9e90-272111e7ef67" providerId="ADAL" clId="{164D6BE0-3B1B-477C-9B0B-1439136F9082}" dt="2019-10-03T16:32:32.450" v="369" actId="20577"/>
          <ac:spMkLst>
            <pc:docMk/>
            <pc:sldMk cId="889320945" sldId="4347"/>
            <ac:spMk id="7" creationId="{56A618DC-3BF3-40A2-9984-3273890F4764}"/>
          </ac:spMkLst>
        </pc:spChg>
      </pc:sldChg>
      <pc:sldChg chg="del">
        <pc:chgData name="Karl Ots" userId="5c0778e0-a52b-4df8-9e90-272111e7ef67" providerId="ADAL" clId="{164D6BE0-3B1B-477C-9B0B-1439136F9082}" dt="2019-10-03T13:00:27.739" v="107" actId="2696"/>
        <pc:sldMkLst>
          <pc:docMk/>
          <pc:sldMk cId="2925354139" sldId="4351"/>
        </pc:sldMkLst>
      </pc:sldChg>
      <pc:sldChg chg="del">
        <pc:chgData name="Karl Ots" userId="5c0778e0-a52b-4df8-9e90-272111e7ef67" providerId="ADAL" clId="{164D6BE0-3B1B-477C-9B0B-1439136F9082}" dt="2019-10-03T13:00:29.028" v="108" actId="2696"/>
        <pc:sldMkLst>
          <pc:docMk/>
          <pc:sldMk cId="2875832558" sldId="4354"/>
        </pc:sldMkLst>
      </pc:sldChg>
      <pc:sldChg chg="del">
        <pc:chgData name="Karl Ots" userId="5c0778e0-a52b-4df8-9e90-272111e7ef67" providerId="ADAL" clId="{164D6BE0-3B1B-477C-9B0B-1439136F9082}" dt="2019-10-03T12:59:57.224" v="94" actId="2696"/>
        <pc:sldMkLst>
          <pc:docMk/>
          <pc:sldMk cId="4014857523" sldId="4355"/>
        </pc:sldMkLst>
      </pc:sldChg>
      <pc:sldChg chg="del">
        <pc:chgData name="Karl Ots" userId="5c0778e0-a52b-4df8-9e90-272111e7ef67" providerId="ADAL" clId="{164D6BE0-3B1B-477C-9B0B-1439136F9082}" dt="2019-10-03T12:59:57.296" v="97" actId="2696"/>
        <pc:sldMkLst>
          <pc:docMk/>
          <pc:sldMk cId="3362849261" sldId="4356"/>
        </pc:sldMkLst>
      </pc:sldChg>
      <pc:sldChg chg="del">
        <pc:chgData name="Karl Ots" userId="5c0778e0-a52b-4df8-9e90-272111e7ef67" providerId="ADAL" clId="{164D6BE0-3B1B-477C-9B0B-1439136F9082}" dt="2019-10-03T12:59:57.253" v="95" actId="2696"/>
        <pc:sldMkLst>
          <pc:docMk/>
          <pc:sldMk cId="1862546833" sldId="4357"/>
        </pc:sldMkLst>
      </pc:sldChg>
      <pc:sldChg chg="del">
        <pc:chgData name="Karl Ots" userId="5c0778e0-a52b-4df8-9e90-272111e7ef67" providerId="ADAL" clId="{164D6BE0-3B1B-477C-9B0B-1439136F9082}" dt="2019-10-03T12:59:57.314" v="98" actId="2696"/>
        <pc:sldMkLst>
          <pc:docMk/>
          <pc:sldMk cId="3989086742" sldId="4358"/>
        </pc:sldMkLst>
      </pc:sldChg>
      <pc:sldChg chg="del">
        <pc:chgData name="Karl Ots" userId="5c0778e0-a52b-4df8-9e90-272111e7ef67" providerId="ADAL" clId="{164D6BE0-3B1B-477C-9B0B-1439136F9082}" dt="2019-10-03T12:59:57.278" v="96" actId="2696"/>
        <pc:sldMkLst>
          <pc:docMk/>
          <pc:sldMk cId="990841223" sldId="4359"/>
        </pc:sldMkLst>
      </pc:sldChg>
      <pc:sldChg chg="del">
        <pc:chgData name="Karl Ots" userId="5c0778e0-a52b-4df8-9e90-272111e7ef67" providerId="ADAL" clId="{164D6BE0-3B1B-477C-9B0B-1439136F9082}" dt="2019-10-03T12:59:57.330" v="99" actId="2696"/>
        <pc:sldMkLst>
          <pc:docMk/>
          <pc:sldMk cId="1566767925" sldId="4360"/>
        </pc:sldMkLst>
      </pc:sldChg>
      <pc:sldChg chg="del">
        <pc:chgData name="Karl Ots" userId="5c0778e0-a52b-4df8-9e90-272111e7ef67" providerId="ADAL" clId="{164D6BE0-3B1B-477C-9B0B-1439136F9082}" dt="2019-10-03T12:59:57.348" v="100" actId="2696"/>
        <pc:sldMkLst>
          <pc:docMk/>
          <pc:sldMk cId="905110129" sldId="4361"/>
        </pc:sldMkLst>
      </pc:sldChg>
      <pc:sldChg chg="del">
        <pc:chgData name="Karl Ots" userId="5c0778e0-a52b-4df8-9e90-272111e7ef67" providerId="ADAL" clId="{164D6BE0-3B1B-477C-9B0B-1439136F9082}" dt="2019-10-03T12:59:57.367" v="101" actId="2696"/>
        <pc:sldMkLst>
          <pc:docMk/>
          <pc:sldMk cId="4279710219" sldId="4362"/>
        </pc:sldMkLst>
      </pc:sldChg>
      <pc:sldChg chg="del">
        <pc:chgData name="Karl Ots" userId="5c0778e0-a52b-4df8-9e90-272111e7ef67" providerId="ADAL" clId="{164D6BE0-3B1B-477C-9B0B-1439136F9082}" dt="2019-10-03T12:59:48.737" v="92" actId="2696"/>
        <pc:sldMkLst>
          <pc:docMk/>
          <pc:sldMk cId="2205565186" sldId="4363"/>
        </pc:sldMkLst>
      </pc:sldChg>
      <pc:sldChg chg="addSp delSp modSp add">
        <pc:chgData name="Karl Ots" userId="5c0778e0-a52b-4df8-9e90-272111e7ef67" providerId="ADAL" clId="{164D6BE0-3B1B-477C-9B0B-1439136F9082}" dt="2019-10-03T14:51:57.851" v="166"/>
        <pc:sldMkLst>
          <pc:docMk/>
          <pc:sldMk cId="3123209256" sldId="4364"/>
        </pc:sldMkLst>
        <pc:spChg chg="mod">
          <ac:chgData name="Karl Ots" userId="5c0778e0-a52b-4df8-9e90-272111e7ef67" providerId="ADAL" clId="{164D6BE0-3B1B-477C-9B0B-1439136F9082}" dt="2019-10-03T12:59:43.208" v="91" actId="20577"/>
          <ac:spMkLst>
            <pc:docMk/>
            <pc:sldMk cId="3123209256" sldId="4364"/>
            <ac:spMk id="2" creationId="{76E9D020-0546-44FA-9D9A-230C10F35E17}"/>
          </ac:spMkLst>
        </pc:spChg>
        <pc:picChg chg="add del">
          <ac:chgData name="Karl Ots" userId="5c0778e0-a52b-4df8-9e90-272111e7ef67" providerId="ADAL" clId="{164D6BE0-3B1B-477C-9B0B-1439136F9082}" dt="2019-10-03T14:51:57.851" v="166"/>
          <ac:picMkLst>
            <pc:docMk/>
            <pc:sldMk cId="3123209256" sldId="4364"/>
            <ac:picMk id="4" creationId="{841457F5-3DDE-4B66-B8EA-AF705A0BFB32}"/>
          </ac:picMkLst>
        </pc:picChg>
      </pc:sldChg>
      <pc:sldChg chg="del">
        <pc:chgData name="Karl Ots" userId="5c0778e0-a52b-4df8-9e90-272111e7ef67" providerId="ADAL" clId="{164D6BE0-3B1B-477C-9B0B-1439136F9082}" dt="2019-10-03T12:58:49.019" v="59" actId="2696"/>
        <pc:sldMkLst>
          <pc:docMk/>
          <pc:sldMk cId="3324710215" sldId="4364"/>
        </pc:sldMkLst>
      </pc:sldChg>
      <pc:sldChg chg="modSp add">
        <pc:chgData name="Karl Ots" userId="5c0778e0-a52b-4df8-9e90-272111e7ef67" providerId="ADAL" clId="{164D6BE0-3B1B-477C-9B0B-1439136F9082}" dt="2019-10-03T12:59:37.658" v="70" actId="20577"/>
        <pc:sldMkLst>
          <pc:docMk/>
          <pc:sldMk cId="2484908534" sldId="4365"/>
        </pc:sldMkLst>
        <pc:spChg chg="mod">
          <ac:chgData name="Karl Ots" userId="5c0778e0-a52b-4df8-9e90-272111e7ef67" providerId="ADAL" clId="{164D6BE0-3B1B-477C-9B0B-1439136F9082}" dt="2019-10-03T12:59:37.658" v="70" actId="20577"/>
          <ac:spMkLst>
            <pc:docMk/>
            <pc:sldMk cId="2484908534" sldId="4365"/>
            <ac:spMk id="2" creationId="{0E438D5C-F3A9-4D3F-9AEA-6C624D82EAF4}"/>
          </ac:spMkLst>
        </pc:spChg>
      </pc:sldChg>
      <pc:sldChg chg="addSp delSp modSp add">
        <pc:chgData name="Karl Ots" userId="5c0778e0-a52b-4df8-9e90-272111e7ef67" providerId="ADAL" clId="{164D6BE0-3B1B-477C-9B0B-1439136F9082}" dt="2019-10-03T14:38:58.794" v="133" actId="20577"/>
        <pc:sldMkLst>
          <pc:docMk/>
          <pc:sldMk cId="2007164122" sldId="4366"/>
        </pc:sldMkLst>
        <pc:spChg chg="del">
          <ac:chgData name="Karl Ots" userId="5c0778e0-a52b-4df8-9e90-272111e7ef67" providerId="ADAL" clId="{164D6BE0-3B1B-477C-9B0B-1439136F9082}" dt="2019-10-03T14:38:27.944" v="113"/>
          <ac:spMkLst>
            <pc:docMk/>
            <pc:sldMk cId="2007164122" sldId="4366"/>
            <ac:spMk id="2" creationId="{638F723B-D6C7-463F-86E5-204217186C95}"/>
          </ac:spMkLst>
        </pc:spChg>
        <pc:spChg chg="del">
          <ac:chgData name="Karl Ots" userId="5c0778e0-a52b-4df8-9e90-272111e7ef67" providerId="ADAL" clId="{164D6BE0-3B1B-477C-9B0B-1439136F9082}" dt="2019-10-03T14:38:27.944" v="113"/>
          <ac:spMkLst>
            <pc:docMk/>
            <pc:sldMk cId="2007164122" sldId="4366"/>
            <ac:spMk id="3" creationId="{60EB673B-6351-4AA2-835A-4D46CEA065E5}"/>
          </ac:spMkLst>
        </pc:spChg>
        <pc:spChg chg="add mod">
          <ac:chgData name="Karl Ots" userId="5c0778e0-a52b-4df8-9e90-272111e7ef67" providerId="ADAL" clId="{164D6BE0-3B1B-477C-9B0B-1439136F9082}" dt="2019-10-03T14:38:58.794" v="133" actId="20577"/>
          <ac:spMkLst>
            <pc:docMk/>
            <pc:sldMk cId="2007164122" sldId="4366"/>
            <ac:spMk id="4" creationId="{3E20C864-83E6-4D38-A73C-1C9A0DF11371}"/>
          </ac:spMkLst>
        </pc:spChg>
        <pc:spChg chg="add del mod">
          <ac:chgData name="Karl Ots" userId="5c0778e0-a52b-4df8-9e90-272111e7ef67" providerId="ADAL" clId="{164D6BE0-3B1B-477C-9B0B-1439136F9082}" dt="2019-10-03T14:38:33.224" v="114"/>
          <ac:spMkLst>
            <pc:docMk/>
            <pc:sldMk cId="2007164122" sldId="4366"/>
            <ac:spMk id="5" creationId="{4B8BA6E5-9C5F-497F-88A0-9549E5258CC7}"/>
          </ac:spMkLst>
        </pc:spChg>
        <pc:picChg chg="add mod">
          <ac:chgData name="Karl Ots" userId="5c0778e0-a52b-4df8-9e90-272111e7ef67" providerId="ADAL" clId="{164D6BE0-3B1B-477C-9B0B-1439136F9082}" dt="2019-10-03T14:38:43.504" v="121" actId="1076"/>
          <ac:picMkLst>
            <pc:docMk/>
            <pc:sldMk cId="2007164122" sldId="4366"/>
            <ac:picMk id="7" creationId="{1C7F27E7-45A3-43FA-99F2-BCFF98E0F09B}"/>
          </ac:picMkLst>
        </pc:picChg>
      </pc:sldChg>
      <pc:sldChg chg="addSp delSp modSp add">
        <pc:chgData name="Karl Ots" userId="5c0778e0-a52b-4df8-9e90-272111e7ef67" providerId="ADAL" clId="{164D6BE0-3B1B-477C-9B0B-1439136F9082}" dt="2019-10-03T14:39:33.334" v="148" actId="1076"/>
        <pc:sldMkLst>
          <pc:docMk/>
          <pc:sldMk cId="1586980526" sldId="4367"/>
        </pc:sldMkLst>
        <pc:spChg chg="mod">
          <ac:chgData name="Karl Ots" userId="5c0778e0-a52b-4df8-9e90-272111e7ef67" providerId="ADAL" clId="{164D6BE0-3B1B-477C-9B0B-1439136F9082}" dt="2019-10-03T14:39:19.854" v="142" actId="27636"/>
          <ac:spMkLst>
            <pc:docMk/>
            <pc:sldMk cId="1586980526" sldId="4367"/>
            <ac:spMk id="2" creationId="{8FC1A6A1-2EBB-4B37-9BC9-8069CE03C1BC}"/>
          </ac:spMkLst>
        </pc:spChg>
        <pc:spChg chg="del">
          <ac:chgData name="Karl Ots" userId="5c0778e0-a52b-4df8-9e90-272111e7ef67" providerId="ADAL" clId="{164D6BE0-3B1B-477C-9B0B-1439136F9082}" dt="2019-10-03T14:39:24.369" v="143"/>
          <ac:spMkLst>
            <pc:docMk/>
            <pc:sldMk cId="1586980526" sldId="4367"/>
            <ac:spMk id="3" creationId="{BFAEACDE-7E87-4AFC-B407-775C26D83C3A}"/>
          </ac:spMkLst>
        </pc:spChg>
        <pc:picChg chg="add mod">
          <ac:chgData name="Karl Ots" userId="5c0778e0-a52b-4df8-9e90-272111e7ef67" providerId="ADAL" clId="{164D6BE0-3B1B-477C-9B0B-1439136F9082}" dt="2019-10-03T14:39:33.334" v="148" actId="1076"/>
          <ac:picMkLst>
            <pc:docMk/>
            <pc:sldMk cId="1586980526" sldId="4367"/>
            <ac:picMk id="5" creationId="{A64A595A-BAAB-4256-89AF-9CC865D7DFD6}"/>
          </ac:picMkLst>
        </pc:picChg>
      </pc:sldChg>
      <pc:sldChg chg="addSp delSp modSp add">
        <pc:chgData name="Karl Ots" userId="5c0778e0-a52b-4df8-9e90-272111e7ef67" providerId="ADAL" clId="{164D6BE0-3B1B-477C-9B0B-1439136F9082}" dt="2019-10-03T14:40:10.034" v="161" actId="1076"/>
        <pc:sldMkLst>
          <pc:docMk/>
          <pc:sldMk cId="1962442905" sldId="4368"/>
        </pc:sldMkLst>
        <pc:spChg chg="mod">
          <ac:chgData name="Karl Ots" userId="5c0778e0-a52b-4df8-9e90-272111e7ef67" providerId="ADAL" clId="{164D6BE0-3B1B-477C-9B0B-1439136F9082}" dt="2019-10-03T14:39:58.104" v="155" actId="27636"/>
          <ac:spMkLst>
            <pc:docMk/>
            <pc:sldMk cId="1962442905" sldId="4368"/>
            <ac:spMk id="2" creationId="{3469ED1D-1C8F-4505-91D0-654C95EA3188}"/>
          </ac:spMkLst>
        </pc:spChg>
        <pc:spChg chg="del">
          <ac:chgData name="Karl Ots" userId="5c0778e0-a52b-4df8-9e90-272111e7ef67" providerId="ADAL" clId="{164D6BE0-3B1B-477C-9B0B-1439136F9082}" dt="2019-10-03T14:40:03.398" v="156"/>
          <ac:spMkLst>
            <pc:docMk/>
            <pc:sldMk cId="1962442905" sldId="4368"/>
            <ac:spMk id="3" creationId="{3FAF36A9-BDC4-45F0-A5A8-FDC2AF1558E9}"/>
          </ac:spMkLst>
        </pc:spChg>
        <pc:picChg chg="add mod">
          <ac:chgData name="Karl Ots" userId="5c0778e0-a52b-4df8-9e90-272111e7ef67" providerId="ADAL" clId="{164D6BE0-3B1B-477C-9B0B-1439136F9082}" dt="2019-10-03T14:40:10.034" v="161" actId="1076"/>
          <ac:picMkLst>
            <pc:docMk/>
            <pc:sldMk cId="1962442905" sldId="4368"/>
            <ac:picMk id="5" creationId="{C6A0C2E3-56A2-4E9B-BEAD-0DA4D75A1594}"/>
          </ac:picMkLst>
        </pc:picChg>
      </pc:sldChg>
      <pc:sldChg chg="addSp delSp add del">
        <pc:chgData name="Karl Ots" userId="5c0778e0-a52b-4df8-9e90-272111e7ef67" providerId="ADAL" clId="{164D6BE0-3B1B-477C-9B0B-1439136F9082}" dt="2019-10-03T14:52:10.441" v="171" actId="2696"/>
        <pc:sldMkLst>
          <pc:docMk/>
          <pc:sldMk cId="3335000087" sldId="4369"/>
        </pc:sldMkLst>
        <pc:picChg chg="add del">
          <ac:chgData name="Karl Ots" userId="5c0778e0-a52b-4df8-9e90-272111e7ef67" providerId="ADAL" clId="{164D6BE0-3B1B-477C-9B0B-1439136F9082}" dt="2019-10-03T14:52:03.967" v="169"/>
          <ac:picMkLst>
            <pc:docMk/>
            <pc:sldMk cId="3335000087" sldId="4369"/>
            <ac:picMk id="4" creationId="{A69B02A2-B382-4674-9DBA-9481EC84C9FA}"/>
          </ac:picMkLst>
        </pc:picChg>
      </pc:sldChg>
      <pc:sldChg chg="add del modTransition">
        <pc:chgData name="Karl Ots" userId="5c0778e0-a52b-4df8-9e90-272111e7ef67" providerId="ADAL" clId="{164D6BE0-3B1B-477C-9B0B-1439136F9082}" dt="2019-10-03T14:59:51.059" v="287"/>
        <pc:sldMkLst>
          <pc:docMk/>
          <pc:sldMk cId="330721419" sldId="4383"/>
        </pc:sldMkLst>
      </pc:sldChg>
      <pc:sldChg chg="add del ord modTransition">
        <pc:chgData name="Karl Ots" userId="5c0778e0-a52b-4df8-9e90-272111e7ef67" providerId="ADAL" clId="{164D6BE0-3B1B-477C-9B0B-1439136F9082}" dt="2019-10-03T16:30:11.243" v="331"/>
        <pc:sldMkLst>
          <pc:docMk/>
          <pc:sldMk cId="896286724" sldId="4385"/>
        </pc:sldMkLst>
      </pc:sldChg>
      <pc:sldChg chg="add">
        <pc:chgData name="Karl Ots" userId="5c0778e0-a52b-4df8-9e90-272111e7ef67" providerId="ADAL" clId="{164D6BE0-3B1B-477C-9B0B-1439136F9082}" dt="2019-10-03T14:53:54.798" v="173"/>
        <pc:sldMkLst>
          <pc:docMk/>
          <pc:sldMk cId="2446692119" sldId="4409"/>
        </pc:sldMkLst>
      </pc:sldChg>
      <pc:sldChg chg="modSp add">
        <pc:chgData name="Karl Ots" userId="5c0778e0-a52b-4df8-9e90-272111e7ef67" providerId="ADAL" clId="{164D6BE0-3B1B-477C-9B0B-1439136F9082}" dt="2019-10-03T14:55:50.143" v="215" actId="20577"/>
        <pc:sldMkLst>
          <pc:docMk/>
          <pc:sldMk cId="2062319724" sldId="4410"/>
        </pc:sldMkLst>
        <pc:spChg chg="mod">
          <ac:chgData name="Karl Ots" userId="5c0778e0-a52b-4df8-9e90-272111e7ef67" providerId="ADAL" clId="{164D6BE0-3B1B-477C-9B0B-1439136F9082}" dt="2019-10-03T14:55:50.143" v="215" actId="20577"/>
          <ac:spMkLst>
            <pc:docMk/>
            <pc:sldMk cId="2062319724" sldId="4410"/>
            <ac:spMk id="2" creationId="{956E5718-829D-4CAB-A5FE-2626A51B179F}"/>
          </ac:spMkLst>
        </pc:spChg>
        <pc:spChg chg="mod">
          <ac:chgData name="Karl Ots" userId="5c0778e0-a52b-4df8-9e90-272111e7ef67" providerId="ADAL" clId="{164D6BE0-3B1B-477C-9B0B-1439136F9082}" dt="2019-10-03T14:55:39.588" v="196" actId="1076"/>
          <ac:spMkLst>
            <pc:docMk/>
            <pc:sldMk cId="2062319724" sldId="4410"/>
            <ac:spMk id="242" creationId="{87B4073F-B658-43E7-8DA4-EDAD30F440F5}"/>
          </ac:spMkLst>
        </pc:spChg>
      </pc:sldChg>
      <pc:sldChg chg="addSp delSp modSp add ord">
        <pc:chgData name="Karl Ots" userId="5c0778e0-a52b-4df8-9e90-272111e7ef67" providerId="ADAL" clId="{164D6BE0-3B1B-477C-9B0B-1439136F9082}" dt="2019-10-03T14:58:12.099" v="282" actId="20577"/>
        <pc:sldMkLst>
          <pc:docMk/>
          <pc:sldMk cId="2295270180" sldId="4411"/>
        </pc:sldMkLst>
        <pc:spChg chg="del">
          <ac:chgData name="Karl Ots" userId="5c0778e0-a52b-4df8-9e90-272111e7ef67" providerId="ADAL" clId="{164D6BE0-3B1B-477C-9B0B-1439136F9082}" dt="2019-10-03T14:57:38.368" v="223"/>
          <ac:spMkLst>
            <pc:docMk/>
            <pc:sldMk cId="2295270180" sldId="4411"/>
            <ac:spMk id="2" creationId="{800498CA-EAD7-4D79-9962-5B6DAC9E8BC7}"/>
          </ac:spMkLst>
        </pc:spChg>
        <pc:spChg chg="del">
          <ac:chgData name="Karl Ots" userId="5c0778e0-a52b-4df8-9e90-272111e7ef67" providerId="ADAL" clId="{164D6BE0-3B1B-477C-9B0B-1439136F9082}" dt="2019-10-03T14:57:38.368" v="223"/>
          <ac:spMkLst>
            <pc:docMk/>
            <pc:sldMk cId="2295270180" sldId="4411"/>
            <ac:spMk id="3" creationId="{5903476C-08A9-458F-AD7A-7C511BE5D40B}"/>
          </ac:spMkLst>
        </pc:spChg>
        <pc:spChg chg="add del mod">
          <ac:chgData name="Karl Ots" userId="5c0778e0-a52b-4df8-9e90-272111e7ef67" providerId="ADAL" clId="{164D6BE0-3B1B-477C-9B0B-1439136F9082}" dt="2019-10-03T14:57:43.395" v="224"/>
          <ac:spMkLst>
            <pc:docMk/>
            <pc:sldMk cId="2295270180" sldId="4411"/>
            <ac:spMk id="4" creationId="{F95D222C-09A9-41E1-A9C9-C84DB8121882}"/>
          </ac:spMkLst>
        </pc:spChg>
        <pc:spChg chg="add del mod">
          <ac:chgData name="Karl Ots" userId="5c0778e0-a52b-4df8-9e90-272111e7ef67" providerId="ADAL" clId="{164D6BE0-3B1B-477C-9B0B-1439136F9082}" dt="2019-10-03T14:57:43.395" v="224"/>
          <ac:spMkLst>
            <pc:docMk/>
            <pc:sldMk cId="2295270180" sldId="4411"/>
            <ac:spMk id="5" creationId="{5660C7FF-B1F9-46AA-A1CE-E2A3C6151191}"/>
          </ac:spMkLst>
        </pc:spChg>
        <pc:spChg chg="add mod">
          <ac:chgData name="Karl Ots" userId="5c0778e0-a52b-4df8-9e90-272111e7ef67" providerId="ADAL" clId="{164D6BE0-3B1B-477C-9B0B-1439136F9082}" dt="2019-10-03T14:58:04.751" v="264" actId="20577"/>
          <ac:spMkLst>
            <pc:docMk/>
            <pc:sldMk cId="2295270180" sldId="4411"/>
            <ac:spMk id="6" creationId="{67D94A68-FF88-439A-A75C-021CECC1140B}"/>
          </ac:spMkLst>
        </pc:spChg>
        <pc:spChg chg="add mod">
          <ac:chgData name="Karl Ots" userId="5c0778e0-a52b-4df8-9e90-272111e7ef67" providerId="ADAL" clId="{164D6BE0-3B1B-477C-9B0B-1439136F9082}" dt="2019-10-03T14:58:12.099" v="282" actId="20577"/>
          <ac:spMkLst>
            <pc:docMk/>
            <pc:sldMk cId="2295270180" sldId="4411"/>
            <ac:spMk id="7" creationId="{A1CACB8F-1301-4A41-B6CF-B1F4ECB31007}"/>
          </ac:spMkLst>
        </pc:spChg>
      </pc:sldChg>
      <pc:sldChg chg="addSp delSp modSp add">
        <pc:chgData name="Karl Ots" userId="5c0778e0-a52b-4df8-9e90-272111e7ef67" providerId="ADAL" clId="{164D6BE0-3B1B-477C-9B0B-1439136F9082}" dt="2019-10-03T15:00:31.847" v="293" actId="1076"/>
        <pc:sldMkLst>
          <pc:docMk/>
          <pc:sldMk cId="2975569988" sldId="4412"/>
        </pc:sldMkLst>
        <pc:spChg chg="del">
          <ac:chgData name="Karl Ots" userId="5c0778e0-a52b-4df8-9e90-272111e7ef67" providerId="ADAL" clId="{164D6BE0-3B1B-477C-9B0B-1439136F9082}" dt="2019-10-03T15:00:18.147" v="290" actId="478"/>
          <ac:spMkLst>
            <pc:docMk/>
            <pc:sldMk cId="2975569988" sldId="4412"/>
            <ac:spMk id="2" creationId="{7E0998AD-8BCB-42E1-AD03-D14E24251A71}"/>
          </ac:spMkLst>
        </pc:spChg>
        <pc:spChg chg="del">
          <ac:chgData name="Karl Ots" userId="5c0778e0-a52b-4df8-9e90-272111e7ef67" providerId="ADAL" clId="{164D6BE0-3B1B-477C-9B0B-1439136F9082}" dt="2019-10-03T15:00:15.033" v="289"/>
          <ac:spMkLst>
            <pc:docMk/>
            <pc:sldMk cId="2975569988" sldId="4412"/>
            <ac:spMk id="3" creationId="{3F7E2D01-12AE-42E4-8824-8A695D71DAA1}"/>
          </ac:spMkLst>
        </pc:spChg>
        <pc:picChg chg="add mod">
          <ac:chgData name="Karl Ots" userId="5c0778e0-a52b-4df8-9e90-272111e7ef67" providerId="ADAL" clId="{164D6BE0-3B1B-477C-9B0B-1439136F9082}" dt="2019-10-03T15:00:31.847" v="293" actId="1076"/>
          <ac:picMkLst>
            <pc:docMk/>
            <pc:sldMk cId="2975569988" sldId="4412"/>
            <ac:picMk id="5" creationId="{45B82CF5-8F6D-4FD4-B253-E5A309438987}"/>
          </ac:picMkLst>
        </pc:picChg>
      </pc:sldChg>
      <pc:sldChg chg="addSp delSp modSp add modNotesTx">
        <pc:chgData name="Karl Ots" userId="5c0778e0-a52b-4df8-9e90-272111e7ef67" providerId="ADAL" clId="{164D6BE0-3B1B-477C-9B0B-1439136F9082}" dt="2019-10-04T04:57:11.570" v="479" actId="20577"/>
        <pc:sldMkLst>
          <pc:docMk/>
          <pc:sldMk cId="599998019" sldId="4413"/>
        </pc:sldMkLst>
        <pc:spChg chg="mod">
          <ac:chgData name="Karl Ots" userId="5c0778e0-a52b-4df8-9e90-272111e7ef67" providerId="ADAL" clId="{164D6BE0-3B1B-477C-9B0B-1439136F9082}" dt="2019-10-03T15:04:33.776" v="302" actId="6549"/>
          <ac:spMkLst>
            <pc:docMk/>
            <pc:sldMk cId="599998019" sldId="4413"/>
            <ac:spMk id="2" creationId="{0DC7B0A5-0CAA-49E6-B3DC-2983C0C7C4DC}"/>
          </ac:spMkLst>
        </pc:spChg>
        <pc:spChg chg="add del">
          <ac:chgData name="Karl Ots" userId="5c0778e0-a52b-4df8-9e90-272111e7ef67" providerId="ADAL" clId="{164D6BE0-3B1B-477C-9B0B-1439136F9082}" dt="2019-10-03T15:04:09.156" v="297"/>
          <ac:spMkLst>
            <pc:docMk/>
            <pc:sldMk cId="599998019" sldId="4413"/>
            <ac:spMk id="3" creationId="{D167D722-0BF3-41C8-BBDD-AD562891AC21}"/>
          </ac:spMkLst>
        </pc:spChg>
        <pc:picChg chg="add del mod">
          <ac:chgData name="Karl Ots" userId="5c0778e0-a52b-4df8-9e90-272111e7ef67" providerId="ADAL" clId="{164D6BE0-3B1B-477C-9B0B-1439136F9082}" dt="2019-10-03T15:04:08.048" v="296"/>
          <ac:picMkLst>
            <pc:docMk/>
            <pc:sldMk cId="599998019" sldId="4413"/>
            <ac:picMk id="5" creationId="{B62B67E5-669E-433B-B4D9-A1681D16DDEA}"/>
          </ac:picMkLst>
        </pc:picChg>
        <pc:picChg chg="add mod">
          <ac:chgData name="Karl Ots" userId="5c0778e0-a52b-4df8-9e90-272111e7ef67" providerId="ADAL" clId="{164D6BE0-3B1B-477C-9B0B-1439136F9082}" dt="2019-10-03T15:04:56.718" v="305" actId="1076"/>
          <ac:picMkLst>
            <pc:docMk/>
            <pc:sldMk cId="599998019" sldId="4413"/>
            <ac:picMk id="7" creationId="{45232ECA-E073-4A85-A02A-478D69245D52}"/>
          </ac:picMkLst>
        </pc:picChg>
      </pc:sldChg>
      <pc:sldChg chg="addSp delSp modSp add modNotesTx">
        <pc:chgData name="Karl Ots" userId="5c0778e0-a52b-4df8-9e90-272111e7ef67" providerId="ADAL" clId="{164D6BE0-3B1B-477C-9B0B-1439136F9082}" dt="2019-10-04T04:55:25.719" v="469" actId="20577"/>
        <pc:sldMkLst>
          <pc:docMk/>
          <pc:sldMk cId="529421090" sldId="4414"/>
        </pc:sldMkLst>
        <pc:spChg chg="mod">
          <ac:chgData name="Karl Ots" userId="5c0778e0-a52b-4df8-9e90-272111e7ef67" providerId="ADAL" clId="{164D6BE0-3B1B-477C-9B0B-1439136F9082}" dt="2019-10-03T15:05:41.955" v="313" actId="6549"/>
          <ac:spMkLst>
            <pc:docMk/>
            <pc:sldMk cId="529421090" sldId="4414"/>
            <ac:spMk id="2" creationId="{84EFB3AF-0CFF-4C91-9509-808543CA9330}"/>
          </ac:spMkLst>
        </pc:spChg>
        <pc:spChg chg="del">
          <ac:chgData name="Karl Ots" userId="5c0778e0-a52b-4df8-9e90-272111e7ef67" providerId="ADAL" clId="{164D6BE0-3B1B-477C-9B0B-1439136F9082}" dt="2019-10-03T15:05:32.367" v="307"/>
          <ac:spMkLst>
            <pc:docMk/>
            <pc:sldMk cId="529421090" sldId="4414"/>
            <ac:spMk id="3" creationId="{A9CDCF60-8546-413A-A9A3-20E2EDD1DB04}"/>
          </ac:spMkLst>
        </pc:spChg>
        <pc:picChg chg="add mod">
          <ac:chgData name="Karl Ots" userId="5c0778e0-a52b-4df8-9e90-272111e7ef67" providerId="ADAL" clId="{164D6BE0-3B1B-477C-9B0B-1439136F9082}" dt="2019-10-03T15:05:35.162" v="309" actId="962"/>
          <ac:picMkLst>
            <pc:docMk/>
            <pc:sldMk cId="529421090" sldId="4414"/>
            <ac:picMk id="5" creationId="{7B1C8032-6851-4296-9A8E-49627CB77AA7}"/>
          </ac:picMkLst>
        </pc:picChg>
      </pc:sldChg>
      <pc:sldChg chg="add">
        <pc:chgData name="Karl Ots" userId="5c0778e0-a52b-4df8-9e90-272111e7ef67" providerId="ADAL" clId="{164D6BE0-3B1B-477C-9B0B-1439136F9082}" dt="2019-10-03T16:11:46.797" v="316"/>
        <pc:sldMkLst>
          <pc:docMk/>
          <pc:sldMk cId="4153302428" sldId="4415"/>
        </pc:sldMkLst>
      </pc:sldChg>
      <pc:sldChg chg="add">
        <pc:chgData name="Karl Ots" userId="5c0778e0-a52b-4df8-9e90-272111e7ef67" providerId="ADAL" clId="{164D6BE0-3B1B-477C-9B0B-1439136F9082}" dt="2019-10-03T16:14:23.985" v="323"/>
        <pc:sldMkLst>
          <pc:docMk/>
          <pc:sldMk cId="1602082857" sldId="4416"/>
        </pc:sldMkLst>
      </pc:sldChg>
      <pc:sldChg chg="add">
        <pc:chgData name="Karl Ots" userId="5c0778e0-a52b-4df8-9e90-272111e7ef67" providerId="ADAL" clId="{164D6BE0-3B1B-477C-9B0B-1439136F9082}" dt="2019-10-03T16:14:23.985" v="323"/>
        <pc:sldMkLst>
          <pc:docMk/>
          <pc:sldMk cId="468452319" sldId="4417"/>
        </pc:sldMkLst>
      </pc:sldChg>
      <pc:sldChg chg="addSp delSp modSp add">
        <pc:chgData name="Karl Ots" userId="5c0778e0-a52b-4df8-9e90-272111e7ef67" providerId="ADAL" clId="{164D6BE0-3B1B-477C-9B0B-1439136F9082}" dt="2019-10-03T16:31:17" v="340"/>
        <pc:sldMkLst>
          <pc:docMk/>
          <pc:sldMk cId="774874297" sldId="4418"/>
        </pc:sldMkLst>
        <pc:spChg chg="del">
          <ac:chgData name="Karl Ots" userId="5c0778e0-a52b-4df8-9e90-272111e7ef67" providerId="ADAL" clId="{164D6BE0-3B1B-477C-9B0B-1439136F9082}" dt="2019-10-03T16:30:55.033" v="333" actId="478"/>
          <ac:spMkLst>
            <pc:docMk/>
            <pc:sldMk cId="774874297" sldId="4418"/>
            <ac:spMk id="2" creationId="{ABB5A3D0-CECC-4D4D-9173-878C198B2B4B}"/>
          </ac:spMkLst>
        </pc:spChg>
        <pc:spChg chg="del">
          <ac:chgData name="Karl Ots" userId="5c0778e0-a52b-4df8-9e90-272111e7ef67" providerId="ADAL" clId="{164D6BE0-3B1B-477C-9B0B-1439136F9082}" dt="2019-10-03T16:30:55.033" v="333" actId="478"/>
          <ac:spMkLst>
            <pc:docMk/>
            <pc:sldMk cId="774874297" sldId="4418"/>
            <ac:spMk id="3" creationId="{9C0C47BB-5B60-4D1F-A924-A986E5E30DA4}"/>
          </ac:spMkLst>
        </pc:spChg>
        <pc:picChg chg="add mod">
          <ac:chgData name="Karl Ots" userId="5c0778e0-a52b-4df8-9e90-272111e7ef67" providerId="ADAL" clId="{164D6BE0-3B1B-477C-9B0B-1439136F9082}" dt="2019-10-03T16:31:17" v="340"/>
          <ac:picMkLst>
            <pc:docMk/>
            <pc:sldMk cId="774874297" sldId="4418"/>
            <ac:picMk id="4" creationId="{58C0F9C1-213D-4822-82E6-9DEEC47B4274}"/>
          </ac:picMkLst>
        </pc:picChg>
      </pc:sldChg>
      <pc:sldChg chg="modSp add">
        <pc:chgData name="Karl Ots" userId="5c0778e0-a52b-4df8-9e90-272111e7ef67" providerId="ADAL" clId="{164D6BE0-3B1B-477C-9B0B-1439136F9082}" dt="2019-10-03T16:31:53.545" v="366" actId="6549"/>
        <pc:sldMkLst>
          <pc:docMk/>
          <pc:sldMk cId="923368761" sldId="4419"/>
        </pc:sldMkLst>
        <pc:spChg chg="mod">
          <ac:chgData name="Karl Ots" userId="5c0778e0-a52b-4df8-9e90-272111e7ef67" providerId="ADAL" clId="{164D6BE0-3B1B-477C-9B0B-1439136F9082}" dt="2019-10-03T16:31:53.545" v="366" actId="6549"/>
          <ac:spMkLst>
            <pc:docMk/>
            <pc:sldMk cId="923368761" sldId="4419"/>
            <ac:spMk id="2" creationId="{2C7162B0-5DA3-4DA0-9FC1-B8779F028EF0}"/>
          </ac:spMkLst>
        </pc:spChg>
        <pc:spChg chg="mod">
          <ac:chgData name="Karl Ots" userId="5c0778e0-a52b-4df8-9e90-272111e7ef67" providerId="ADAL" clId="{164D6BE0-3B1B-477C-9B0B-1439136F9082}" dt="2019-10-03T16:31:39.428" v="355" actId="20577"/>
          <ac:spMkLst>
            <pc:docMk/>
            <pc:sldMk cId="923368761" sldId="4419"/>
            <ac:spMk id="3" creationId="{BA22B5ED-1792-4778-81FD-8955DD4D054C}"/>
          </ac:spMkLst>
        </pc:spChg>
      </pc:sldChg>
      <pc:sldMasterChg chg="delSldLayout">
        <pc:chgData name="Karl Ots" userId="5c0778e0-a52b-4df8-9e90-272111e7ef67" providerId="ADAL" clId="{164D6BE0-3B1B-477C-9B0B-1439136F9082}" dt="2019-10-03T13:00:02.496" v="104" actId="2696"/>
        <pc:sldMasterMkLst>
          <pc:docMk/>
          <pc:sldMasterMk cId="3562690749" sldId="2147483715"/>
        </pc:sldMasterMkLst>
        <pc:sldLayoutChg chg="del">
          <pc:chgData name="Karl Ots" userId="5c0778e0-a52b-4df8-9e90-272111e7ef67" providerId="ADAL" clId="{164D6BE0-3B1B-477C-9B0B-1439136F9082}" dt="2019-10-03T13:00:02.496" v="104" actId="2696"/>
          <pc:sldLayoutMkLst>
            <pc:docMk/>
            <pc:sldMasterMk cId="3562690749" sldId="2147483715"/>
            <pc:sldLayoutMk cId="2615437745" sldId="2147483893"/>
          </pc:sldLayoutMkLst>
        </pc:sldLayoutChg>
      </pc:sldMasterChg>
      <pc:sldMasterChg chg="addSldLayout delSldLayout">
        <pc:chgData name="Karl Ots" userId="5c0778e0-a52b-4df8-9e90-272111e7ef67" providerId="ADAL" clId="{164D6BE0-3B1B-477C-9B0B-1439136F9082}" dt="2019-10-03T12:58:20.079" v="49" actId="2696"/>
        <pc:sldMasterMkLst>
          <pc:docMk/>
          <pc:sldMasterMk cId="457928878" sldId="2147483856"/>
        </pc:sldMasterMkLst>
        <pc:sldLayoutChg chg="add del">
          <pc:chgData name="Karl Ots" userId="5c0778e0-a52b-4df8-9e90-272111e7ef67" providerId="ADAL" clId="{164D6BE0-3B1B-477C-9B0B-1439136F9082}" dt="2019-10-03T12:58:20.069" v="47" actId="2696"/>
          <pc:sldLayoutMkLst>
            <pc:docMk/>
            <pc:sldMasterMk cId="457928878" sldId="2147483856"/>
            <pc:sldLayoutMk cId="1734026816" sldId="2147483891"/>
          </pc:sldLayoutMkLst>
        </pc:sldLayoutChg>
        <pc:sldLayoutChg chg="add del">
          <pc:chgData name="Karl Ots" userId="5c0778e0-a52b-4df8-9e90-272111e7ef67" providerId="ADAL" clId="{164D6BE0-3B1B-477C-9B0B-1439136F9082}" dt="2019-10-03T12:58:20.079" v="49" actId="2696"/>
          <pc:sldLayoutMkLst>
            <pc:docMk/>
            <pc:sldMasterMk cId="457928878" sldId="2147483856"/>
            <pc:sldLayoutMk cId="1986323237" sldId="2147483892"/>
          </pc:sldLayoutMkLst>
        </pc:sldLayoutChg>
      </pc:sldMasterChg>
    </pc:docChg>
  </pc:docChgLst>
  <pc:docChgLst>
    <pc:chgData name="Ville Toni" userId="d3e011f7-2a84-41af-85f4-2217557e5f8d" providerId="ADAL" clId="{5EE5801F-853D-43E8-A589-D2E36E4373A3}"/>
    <pc:docChg chg="custSel addSld delSld modSld sldOrd modSection">
      <pc:chgData name="Ville Toni" userId="d3e011f7-2a84-41af-85f4-2217557e5f8d" providerId="ADAL" clId="{5EE5801F-853D-43E8-A589-D2E36E4373A3}" dt="2019-10-12T09:33:07.008" v="1002" actId="20577"/>
      <pc:docMkLst>
        <pc:docMk/>
      </pc:docMkLst>
      <pc:sldChg chg="modSp">
        <pc:chgData name="Ville Toni" userId="d3e011f7-2a84-41af-85f4-2217557e5f8d" providerId="ADAL" clId="{5EE5801F-853D-43E8-A589-D2E36E4373A3}" dt="2019-10-12T06:46:21.788" v="687" actId="20577"/>
        <pc:sldMkLst>
          <pc:docMk/>
          <pc:sldMk cId="4224787727" sldId="284"/>
        </pc:sldMkLst>
        <pc:spChg chg="mod">
          <ac:chgData name="Ville Toni" userId="d3e011f7-2a84-41af-85f4-2217557e5f8d" providerId="ADAL" clId="{5EE5801F-853D-43E8-A589-D2E36E4373A3}" dt="2019-10-12T06:46:21.788" v="687" actId="20577"/>
          <ac:spMkLst>
            <pc:docMk/>
            <pc:sldMk cId="4224787727" sldId="284"/>
            <ac:spMk id="3" creationId="{D434FDF7-24EE-475A-B605-D70DED72D75E}"/>
          </ac:spMkLst>
        </pc:spChg>
      </pc:sldChg>
      <pc:sldChg chg="add ord setBg">
        <pc:chgData name="Ville Toni" userId="d3e011f7-2a84-41af-85f4-2217557e5f8d" providerId="ADAL" clId="{5EE5801F-853D-43E8-A589-D2E36E4373A3}" dt="2019-10-11T13:45:25.133" v="71"/>
        <pc:sldMkLst>
          <pc:docMk/>
          <pc:sldMk cId="2479835901" sldId="332"/>
        </pc:sldMkLst>
      </pc:sldChg>
      <pc:sldChg chg="modSp add modAnim">
        <pc:chgData name="Ville Toni" userId="d3e011f7-2a84-41af-85f4-2217557e5f8d" providerId="ADAL" clId="{5EE5801F-853D-43E8-A589-D2E36E4373A3}" dt="2019-10-12T06:45:40.589" v="662"/>
        <pc:sldMkLst>
          <pc:docMk/>
          <pc:sldMk cId="570930758" sldId="4423"/>
        </pc:sldMkLst>
        <pc:spChg chg="mod">
          <ac:chgData name="Ville Toni" userId="d3e011f7-2a84-41af-85f4-2217557e5f8d" providerId="ADAL" clId="{5EE5801F-853D-43E8-A589-D2E36E4373A3}" dt="2019-10-11T13:40:50.614" v="39" actId="20577"/>
          <ac:spMkLst>
            <pc:docMk/>
            <pc:sldMk cId="570930758" sldId="4423"/>
            <ac:spMk id="2" creationId="{35E7B679-CBB2-4BCC-8053-02D6E9D8F978}"/>
          </ac:spMkLst>
        </pc:spChg>
        <pc:spChg chg="mod">
          <ac:chgData name="Ville Toni" userId="d3e011f7-2a84-41af-85f4-2217557e5f8d" providerId="ADAL" clId="{5EE5801F-853D-43E8-A589-D2E36E4373A3}" dt="2019-10-11T13:41:54.093" v="67" actId="14"/>
          <ac:spMkLst>
            <pc:docMk/>
            <pc:sldMk cId="570930758" sldId="4423"/>
            <ac:spMk id="3" creationId="{6D5A88CF-C273-429F-958B-9293DA50DA4B}"/>
          </ac:spMkLst>
        </pc:spChg>
      </pc:sldChg>
      <pc:sldChg chg="add del">
        <pc:chgData name="Ville Toni" userId="d3e011f7-2a84-41af-85f4-2217557e5f8d" providerId="ADAL" clId="{5EE5801F-853D-43E8-A589-D2E36E4373A3}" dt="2019-10-11T13:46:36.826" v="87" actId="47"/>
        <pc:sldMkLst>
          <pc:docMk/>
          <pc:sldMk cId="1953547721" sldId="4424"/>
        </pc:sldMkLst>
      </pc:sldChg>
      <pc:sldChg chg="addSp delSp modSp add">
        <pc:chgData name="Ville Toni" userId="d3e011f7-2a84-41af-85f4-2217557e5f8d" providerId="ADAL" clId="{5EE5801F-853D-43E8-A589-D2E36E4373A3}" dt="2019-10-11T13:46:28.846" v="86"/>
        <pc:sldMkLst>
          <pc:docMk/>
          <pc:sldMk cId="626211949" sldId="4425"/>
        </pc:sldMkLst>
        <pc:spChg chg="del">
          <ac:chgData name="Ville Toni" userId="d3e011f7-2a84-41af-85f4-2217557e5f8d" providerId="ADAL" clId="{5EE5801F-853D-43E8-A589-D2E36E4373A3}" dt="2019-10-11T13:46:23.027" v="75"/>
          <ac:spMkLst>
            <pc:docMk/>
            <pc:sldMk cId="626211949" sldId="4425"/>
            <ac:spMk id="2" creationId="{3ADACC73-B624-4D2A-9DFE-D708E7D6B3A5}"/>
          </ac:spMkLst>
        </pc:spChg>
        <pc:spChg chg="add del">
          <ac:chgData name="Ville Toni" userId="d3e011f7-2a84-41af-85f4-2217557e5f8d" providerId="ADAL" clId="{5EE5801F-853D-43E8-A589-D2E36E4373A3}" dt="2019-10-11T13:46:18.153" v="74"/>
          <ac:spMkLst>
            <pc:docMk/>
            <pc:sldMk cId="626211949" sldId="4425"/>
            <ac:spMk id="3" creationId="{D6378333-AF70-4D38-9C09-346C664766F9}"/>
          </ac:spMkLst>
        </pc:spChg>
        <pc:spChg chg="add mod">
          <ac:chgData name="Ville Toni" userId="d3e011f7-2a84-41af-85f4-2217557e5f8d" providerId="ADAL" clId="{5EE5801F-853D-43E8-A589-D2E36E4373A3}" dt="2019-10-11T13:46:27.704" v="85" actId="20577"/>
          <ac:spMkLst>
            <pc:docMk/>
            <pc:sldMk cId="626211949" sldId="4425"/>
            <ac:spMk id="4" creationId="{DCFD8C1B-555C-40FE-9D2E-1525ABDA7732}"/>
          </ac:spMkLst>
        </pc:spChg>
        <pc:spChg chg="add mod">
          <ac:chgData name="Ville Toni" userId="d3e011f7-2a84-41af-85f4-2217557e5f8d" providerId="ADAL" clId="{5EE5801F-853D-43E8-A589-D2E36E4373A3}" dt="2019-10-11T13:46:28.846" v="86"/>
          <ac:spMkLst>
            <pc:docMk/>
            <pc:sldMk cId="626211949" sldId="4425"/>
            <ac:spMk id="5" creationId="{2387BDEC-7019-4E0C-AFF2-C815D70D1A6D}"/>
          </ac:spMkLst>
        </pc:spChg>
      </pc:sldChg>
      <pc:sldChg chg="modSp modAnim">
        <pc:chgData name="Ville Toni" userId="d3e011f7-2a84-41af-85f4-2217557e5f8d" providerId="ADAL" clId="{5EE5801F-853D-43E8-A589-D2E36E4373A3}" dt="2019-10-12T06:36:35.589" v="186" actId="20577"/>
        <pc:sldMkLst>
          <pc:docMk/>
          <pc:sldMk cId="832412380" sldId="4426"/>
        </pc:sldMkLst>
        <pc:spChg chg="mod">
          <ac:chgData name="Ville Toni" userId="d3e011f7-2a84-41af-85f4-2217557e5f8d" providerId="ADAL" clId="{5EE5801F-853D-43E8-A589-D2E36E4373A3}" dt="2019-10-12T06:36:35.589" v="186" actId="20577"/>
          <ac:spMkLst>
            <pc:docMk/>
            <pc:sldMk cId="832412380" sldId="4426"/>
            <ac:spMk id="3" creationId="{6D5A88CF-C273-429F-958B-9293DA50DA4B}"/>
          </ac:spMkLst>
        </pc:spChg>
      </pc:sldChg>
      <pc:sldChg chg="modSp modAnim">
        <pc:chgData name="Ville Toni" userId="d3e011f7-2a84-41af-85f4-2217557e5f8d" providerId="ADAL" clId="{5EE5801F-853D-43E8-A589-D2E36E4373A3}" dt="2019-10-12T06:44:01.205" v="615" actId="113"/>
        <pc:sldMkLst>
          <pc:docMk/>
          <pc:sldMk cId="3830728252" sldId="4427"/>
        </pc:sldMkLst>
        <pc:spChg chg="mod">
          <ac:chgData name="Ville Toni" userId="d3e011f7-2a84-41af-85f4-2217557e5f8d" providerId="ADAL" clId="{5EE5801F-853D-43E8-A589-D2E36E4373A3}" dt="2019-10-12T06:44:01.205" v="615" actId="113"/>
          <ac:spMkLst>
            <pc:docMk/>
            <pc:sldMk cId="3830728252" sldId="4427"/>
            <ac:spMk id="3" creationId="{6D5A88CF-C273-429F-958B-9293DA50DA4B}"/>
          </ac:spMkLst>
        </pc:spChg>
      </pc:sldChg>
      <pc:sldChg chg="modNotesTx">
        <pc:chgData name="Ville Toni" userId="d3e011f7-2a84-41af-85f4-2217557e5f8d" providerId="ADAL" clId="{5EE5801F-853D-43E8-A589-D2E36E4373A3}" dt="2019-10-12T06:45:26.225" v="660" actId="20577"/>
        <pc:sldMkLst>
          <pc:docMk/>
          <pc:sldMk cId="1602322275" sldId="4428"/>
        </pc:sldMkLst>
      </pc:sldChg>
      <pc:sldChg chg="add del">
        <pc:chgData name="Ville Toni" userId="d3e011f7-2a84-41af-85f4-2217557e5f8d" providerId="ADAL" clId="{5EE5801F-853D-43E8-A589-D2E36E4373A3}" dt="2019-10-12T06:46:01.400" v="665" actId="47"/>
        <pc:sldMkLst>
          <pc:docMk/>
          <pc:sldMk cId="1763932434" sldId="4429"/>
        </pc:sldMkLst>
      </pc:sldChg>
      <pc:sldChg chg="modSp add modNotesTx">
        <pc:chgData name="Ville Toni" userId="d3e011f7-2a84-41af-85f4-2217557e5f8d" providerId="ADAL" clId="{5EE5801F-853D-43E8-A589-D2E36E4373A3}" dt="2019-10-12T06:46:08.400" v="677" actId="20577"/>
        <pc:sldMkLst>
          <pc:docMk/>
          <pc:sldMk cId="4290607308" sldId="4430"/>
        </pc:sldMkLst>
        <pc:spChg chg="mod">
          <ac:chgData name="Ville Toni" userId="d3e011f7-2a84-41af-85f4-2217557e5f8d" providerId="ADAL" clId="{5EE5801F-853D-43E8-A589-D2E36E4373A3}" dt="2019-10-12T06:46:06.632" v="676" actId="20577"/>
          <ac:spMkLst>
            <pc:docMk/>
            <pc:sldMk cId="4290607308" sldId="4430"/>
            <ac:spMk id="2" creationId="{35E7B679-CBB2-4BCC-8053-02D6E9D8F978}"/>
          </ac:spMkLst>
        </pc:spChg>
      </pc:sldChg>
      <pc:sldChg chg="addSp delSp modSp add setBg modAnim">
        <pc:chgData name="Ville Toni" userId="d3e011f7-2a84-41af-85f4-2217557e5f8d" providerId="ADAL" clId="{5EE5801F-853D-43E8-A589-D2E36E4373A3}" dt="2019-10-12T09:33:07.008" v="1002" actId="20577"/>
        <pc:sldMkLst>
          <pc:docMk/>
          <pc:sldMk cId="225247267" sldId="4431"/>
        </pc:sldMkLst>
        <pc:spChg chg="mod">
          <ac:chgData name="Ville Toni" userId="d3e011f7-2a84-41af-85f4-2217557e5f8d" providerId="ADAL" clId="{5EE5801F-853D-43E8-A589-D2E36E4373A3}" dt="2019-10-12T09:04:23.992" v="693" actId="20577"/>
          <ac:spMkLst>
            <pc:docMk/>
            <pc:sldMk cId="225247267" sldId="4431"/>
            <ac:spMk id="2" creationId="{35E7B679-CBB2-4BCC-8053-02D6E9D8F978}"/>
          </ac:spMkLst>
        </pc:spChg>
        <pc:spChg chg="mod">
          <ac:chgData name="Ville Toni" userId="d3e011f7-2a84-41af-85f4-2217557e5f8d" providerId="ADAL" clId="{5EE5801F-853D-43E8-A589-D2E36E4373A3}" dt="2019-10-12T09:33:07.008" v="1002" actId="20577"/>
          <ac:spMkLst>
            <pc:docMk/>
            <pc:sldMk cId="225247267" sldId="4431"/>
            <ac:spMk id="3" creationId="{6D5A88CF-C273-429F-958B-9293DA50DA4B}"/>
          </ac:spMkLst>
        </pc:spChg>
        <pc:spChg chg="add del mod">
          <ac:chgData name="Ville Toni" userId="d3e011f7-2a84-41af-85f4-2217557e5f8d" providerId="ADAL" clId="{5EE5801F-853D-43E8-A589-D2E36E4373A3}" dt="2019-10-12T09:13:20.562" v="935" actId="478"/>
          <ac:spMkLst>
            <pc:docMk/>
            <pc:sldMk cId="225247267" sldId="4431"/>
            <ac:spMk id="4" creationId="{6604837F-D736-4A6C-A1B8-09AB9EA26502}"/>
          </ac:spMkLst>
        </pc:spChg>
        <pc:spChg chg="add del">
          <ac:chgData name="Ville Toni" userId="d3e011f7-2a84-41af-85f4-2217557e5f8d" providerId="ADAL" clId="{5EE5801F-853D-43E8-A589-D2E36E4373A3}" dt="2019-10-12T09:13:11.370" v="931"/>
          <ac:spMkLst>
            <pc:docMk/>
            <pc:sldMk cId="225247267" sldId="4431"/>
            <ac:spMk id="5" creationId="{8F056C89-5047-4024-89E7-2E474C9B3497}"/>
          </ac:spMkLst>
        </pc:spChg>
      </pc:sldChg>
    </pc:docChg>
  </pc:docChgLst>
  <pc:docChgLst>
    <pc:chgData name="Karl Ots" userId="5c0778e0-a52b-4df8-9e90-272111e7ef67" providerId="ADAL" clId="{42E80C23-4EBD-47DD-B144-D9CF6170C0FB}"/>
  </pc:docChgLst>
  <pc:docChgLst>
    <pc:chgData name="Karl Ots" userId="5c0778e0-a52b-4df8-9e90-272111e7ef67" providerId="ADAL" clId="{798C6AAB-10AA-4C2A-B125-AB50EC5A2F7F}"/>
    <pc:docChg chg="undo redo custSel addSld delSld modSld sldOrd delSection modSection">
      <pc:chgData name="Karl Ots" userId="5c0778e0-a52b-4df8-9e90-272111e7ef67" providerId="ADAL" clId="{798C6AAB-10AA-4C2A-B125-AB50EC5A2F7F}" dt="2019-03-11T11:39:32.988" v="2395" actId="20577"/>
      <pc:docMkLst>
        <pc:docMk/>
      </pc:docMkLst>
      <pc:sldChg chg="modSp">
        <pc:chgData name="Karl Ots" userId="5c0778e0-a52b-4df8-9e90-272111e7ef67" providerId="ADAL" clId="{798C6AAB-10AA-4C2A-B125-AB50EC5A2F7F}" dt="2019-03-10T16:13:11.259" v="2238" actId="20577"/>
        <pc:sldMkLst>
          <pc:docMk/>
          <pc:sldMk cId="4224787727" sldId="284"/>
        </pc:sldMkLst>
        <pc:spChg chg="mod">
          <ac:chgData name="Karl Ots" userId="5c0778e0-a52b-4df8-9e90-272111e7ef67" providerId="ADAL" clId="{798C6AAB-10AA-4C2A-B125-AB50EC5A2F7F}" dt="2019-03-10T14:14:15.089" v="12" actId="20577"/>
          <ac:spMkLst>
            <pc:docMk/>
            <pc:sldMk cId="4224787727" sldId="284"/>
            <ac:spMk id="2" creationId="{DCF37B88-7109-2C49-A2DF-5E74A7BCDF8E}"/>
          </ac:spMkLst>
        </pc:spChg>
        <pc:spChg chg="mod">
          <ac:chgData name="Karl Ots" userId="5c0778e0-a52b-4df8-9e90-272111e7ef67" providerId="ADAL" clId="{798C6AAB-10AA-4C2A-B125-AB50EC5A2F7F}" dt="2019-03-10T16:13:11.259" v="2238" actId="20577"/>
          <ac:spMkLst>
            <pc:docMk/>
            <pc:sldMk cId="4224787727" sldId="284"/>
            <ac:spMk id="3" creationId="{D434FDF7-24EE-475A-B605-D70DED72D75E}"/>
          </ac:spMkLst>
        </pc:spChg>
      </pc:sldChg>
      <pc:sldChg chg="addSp delSp modSp modAnim modNotesTx">
        <pc:chgData name="Karl Ots" userId="5c0778e0-a52b-4df8-9e90-272111e7ef67" providerId="ADAL" clId="{798C6AAB-10AA-4C2A-B125-AB50EC5A2F7F}" dt="2019-03-10T14:28:00.100" v="178"/>
        <pc:sldMkLst>
          <pc:docMk/>
          <pc:sldMk cId="3030829595" sldId="384"/>
        </pc:sldMkLst>
        <pc:spChg chg="add del mod">
          <ac:chgData name="Karl Ots" userId="5c0778e0-a52b-4df8-9e90-272111e7ef67" providerId="ADAL" clId="{798C6AAB-10AA-4C2A-B125-AB50EC5A2F7F}" dt="2019-03-10T14:28:00.100" v="178"/>
          <ac:spMkLst>
            <pc:docMk/>
            <pc:sldMk cId="3030829595" sldId="384"/>
            <ac:spMk id="3" creationId="{6D5A88CF-C273-429F-958B-9293DA50DA4B}"/>
          </ac:spMkLst>
        </pc:spChg>
        <pc:graphicFrameChg chg="add del mod">
          <ac:chgData name="Karl Ots" userId="5c0778e0-a52b-4df8-9e90-272111e7ef67" providerId="ADAL" clId="{798C6AAB-10AA-4C2A-B125-AB50EC5A2F7F}" dt="2019-03-10T14:14:44.047" v="15"/>
          <ac:graphicFrameMkLst>
            <pc:docMk/>
            <pc:sldMk cId="3030829595" sldId="384"/>
            <ac:graphicFrameMk id="4" creationId="{F408BC81-7615-420A-947D-A9FBE5F06652}"/>
          </ac:graphicFrameMkLst>
        </pc:graphicFrameChg>
      </pc:sldChg>
      <pc:sldChg chg="addSp delSp modSp">
        <pc:chgData name="Karl Ots" userId="5c0778e0-a52b-4df8-9e90-272111e7ef67" providerId="ADAL" clId="{798C6AAB-10AA-4C2A-B125-AB50EC5A2F7F}" dt="2019-03-10T14:20:33.985" v="79"/>
        <pc:sldMkLst>
          <pc:docMk/>
          <pc:sldMk cId="1470353347" sldId="1472"/>
        </pc:sldMkLst>
        <pc:spChg chg="add mod">
          <ac:chgData name="Karl Ots" userId="5c0778e0-a52b-4df8-9e90-272111e7ef67" providerId="ADAL" clId="{798C6AAB-10AA-4C2A-B125-AB50EC5A2F7F}" dt="2019-03-10T14:20:33.985" v="79"/>
          <ac:spMkLst>
            <pc:docMk/>
            <pc:sldMk cId="1470353347" sldId="1472"/>
            <ac:spMk id="2" creationId="{182636AF-4508-4453-BEEC-848B1A5DCF5A}"/>
          </ac:spMkLst>
        </pc:spChg>
        <pc:spChg chg="del">
          <ac:chgData name="Karl Ots" userId="5c0778e0-a52b-4df8-9e90-272111e7ef67" providerId="ADAL" clId="{798C6AAB-10AA-4C2A-B125-AB50EC5A2F7F}" dt="2019-03-10T14:20:33.985" v="79"/>
          <ac:spMkLst>
            <pc:docMk/>
            <pc:sldMk cId="1470353347" sldId="1472"/>
            <ac:spMk id="7" creationId="{012F139E-4611-4988-91C2-F6B3C384E579}"/>
          </ac:spMkLst>
        </pc:spChg>
      </pc:sldChg>
      <pc:sldChg chg="add ord">
        <pc:chgData name="Karl Ots" userId="5c0778e0-a52b-4df8-9e90-272111e7ef67" providerId="ADAL" clId="{798C6AAB-10AA-4C2A-B125-AB50EC5A2F7F}" dt="2019-03-10T15:05:59.450" v="497"/>
        <pc:sldMkLst>
          <pc:docMk/>
          <pc:sldMk cId="1475180134" sldId="1475"/>
        </pc:sldMkLst>
      </pc:sldChg>
      <pc:sldChg chg="add del">
        <pc:chgData name="Karl Ots" userId="5c0778e0-a52b-4df8-9e90-272111e7ef67" providerId="ADAL" clId="{798C6AAB-10AA-4C2A-B125-AB50EC5A2F7F}" dt="2019-03-10T14:15:33.469" v="20" actId="2696"/>
        <pc:sldMkLst>
          <pc:docMk/>
          <pc:sldMk cId="752320486" sldId="1507"/>
        </pc:sldMkLst>
      </pc:sldChg>
      <pc:sldChg chg="add">
        <pc:chgData name="Karl Ots" userId="5c0778e0-a52b-4df8-9e90-272111e7ef67" providerId="ADAL" clId="{798C6AAB-10AA-4C2A-B125-AB50EC5A2F7F}" dt="2019-03-10T14:37:34.830" v="185"/>
        <pc:sldMkLst>
          <pc:docMk/>
          <pc:sldMk cId="1248260999" sldId="4310"/>
        </pc:sldMkLst>
      </pc:sldChg>
      <pc:sldChg chg="add">
        <pc:chgData name="Karl Ots" userId="5c0778e0-a52b-4df8-9e90-272111e7ef67" providerId="ADAL" clId="{798C6AAB-10AA-4C2A-B125-AB50EC5A2F7F}" dt="2019-03-10T14:37:34.830" v="185"/>
        <pc:sldMkLst>
          <pc:docMk/>
          <pc:sldMk cId="580355940" sldId="4312"/>
        </pc:sldMkLst>
      </pc:sldChg>
      <pc:sldChg chg="addSp delSp modSp add">
        <pc:chgData name="Karl Ots" userId="5c0778e0-a52b-4df8-9e90-272111e7ef67" providerId="ADAL" clId="{798C6AAB-10AA-4C2A-B125-AB50EC5A2F7F}" dt="2019-03-10T14:21:16.199" v="87"/>
        <pc:sldMkLst>
          <pc:docMk/>
          <pc:sldMk cId="725172622" sldId="4345"/>
        </pc:sldMkLst>
        <pc:spChg chg="del">
          <ac:chgData name="Karl Ots" userId="5c0778e0-a52b-4df8-9e90-272111e7ef67" providerId="ADAL" clId="{798C6AAB-10AA-4C2A-B125-AB50EC5A2F7F}" dt="2019-03-10T14:20:56.571" v="82"/>
          <ac:spMkLst>
            <pc:docMk/>
            <pc:sldMk cId="725172622" sldId="4345"/>
            <ac:spMk id="2" creationId="{11C3007E-9305-4BFD-BD74-7F4F6CFF8007}"/>
          </ac:spMkLst>
        </pc:spChg>
        <pc:spChg chg="del">
          <ac:chgData name="Karl Ots" userId="5c0778e0-a52b-4df8-9e90-272111e7ef67" providerId="ADAL" clId="{798C6AAB-10AA-4C2A-B125-AB50EC5A2F7F}" dt="2019-03-10T14:20:56.571" v="82"/>
          <ac:spMkLst>
            <pc:docMk/>
            <pc:sldMk cId="725172622" sldId="4345"/>
            <ac:spMk id="3" creationId="{4EA6904F-BC7D-4673-92C0-5EC892819F65}"/>
          </ac:spMkLst>
        </pc:spChg>
        <pc:spChg chg="add del mod">
          <ac:chgData name="Karl Ots" userId="5c0778e0-a52b-4df8-9e90-272111e7ef67" providerId="ADAL" clId="{798C6AAB-10AA-4C2A-B125-AB50EC5A2F7F}" dt="2019-03-10T14:20:58.145" v="83" actId="478"/>
          <ac:spMkLst>
            <pc:docMk/>
            <pc:sldMk cId="725172622" sldId="4345"/>
            <ac:spMk id="4" creationId="{41BC096F-A798-4F5E-AC5B-76DC92FB96FB}"/>
          </ac:spMkLst>
        </pc:spChg>
        <pc:spChg chg="add del mod">
          <ac:chgData name="Karl Ots" userId="5c0778e0-a52b-4df8-9e90-272111e7ef67" providerId="ADAL" clId="{798C6AAB-10AA-4C2A-B125-AB50EC5A2F7F}" dt="2019-03-10T14:20:58.145" v="83" actId="478"/>
          <ac:spMkLst>
            <pc:docMk/>
            <pc:sldMk cId="725172622" sldId="4345"/>
            <ac:spMk id="5" creationId="{A780EE47-F6AF-479C-9339-D5F66410D8C7}"/>
          </ac:spMkLst>
        </pc:spChg>
        <pc:picChg chg="add mod">
          <ac:chgData name="Karl Ots" userId="5c0778e0-a52b-4df8-9e90-272111e7ef67" providerId="ADAL" clId="{798C6AAB-10AA-4C2A-B125-AB50EC5A2F7F}" dt="2019-03-10T14:21:16.199" v="87"/>
          <ac:picMkLst>
            <pc:docMk/>
            <pc:sldMk cId="725172622" sldId="4345"/>
            <ac:picMk id="6" creationId="{0F3AA558-2FD6-41B2-988B-083C717B23A5}"/>
          </ac:picMkLst>
        </pc:picChg>
      </pc:sldChg>
      <pc:sldChg chg="addSp delSp modSp add">
        <pc:chgData name="Karl Ots" userId="5c0778e0-a52b-4df8-9e90-272111e7ef67" providerId="ADAL" clId="{798C6AAB-10AA-4C2A-B125-AB50EC5A2F7F}" dt="2019-03-10T16:26:16.474" v="2316" actId="20577"/>
        <pc:sldMkLst>
          <pc:docMk/>
          <pc:sldMk cId="889320945" sldId="4347"/>
        </pc:sldMkLst>
        <pc:spChg chg="del">
          <ac:chgData name="Karl Ots" userId="5c0778e0-a52b-4df8-9e90-272111e7ef67" providerId="ADAL" clId="{798C6AAB-10AA-4C2A-B125-AB50EC5A2F7F}" dt="2019-03-10T14:40:41.381" v="211"/>
          <ac:spMkLst>
            <pc:docMk/>
            <pc:sldMk cId="889320945" sldId="4347"/>
            <ac:spMk id="2" creationId="{8ED96308-2E34-474D-B1E2-6390C520F4F1}"/>
          </ac:spMkLst>
        </pc:spChg>
        <pc:spChg chg="del">
          <ac:chgData name="Karl Ots" userId="5c0778e0-a52b-4df8-9e90-272111e7ef67" providerId="ADAL" clId="{798C6AAB-10AA-4C2A-B125-AB50EC5A2F7F}" dt="2019-03-10T14:40:41.381" v="211"/>
          <ac:spMkLst>
            <pc:docMk/>
            <pc:sldMk cId="889320945" sldId="4347"/>
            <ac:spMk id="3" creationId="{AEDA831D-1FAB-4B77-B43B-B7BA3FFDC3E0}"/>
          </ac:spMkLst>
        </pc:spChg>
        <pc:spChg chg="add del mod">
          <ac:chgData name="Karl Ots" userId="5c0778e0-a52b-4df8-9e90-272111e7ef67" providerId="ADAL" clId="{798C6AAB-10AA-4C2A-B125-AB50EC5A2F7F}" dt="2019-03-10T14:40:53.816" v="212"/>
          <ac:spMkLst>
            <pc:docMk/>
            <pc:sldMk cId="889320945" sldId="4347"/>
            <ac:spMk id="4" creationId="{810DBD25-075A-4726-B8AD-64542B98834F}"/>
          </ac:spMkLst>
        </pc:spChg>
        <pc:spChg chg="add del mod">
          <ac:chgData name="Karl Ots" userId="5c0778e0-a52b-4df8-9e90-272111e7ef67" providerId="ADAL" clId="{798C6AAB-10AA-4C2A-B125-AB50EC5A2F7F}" dt="2019-03-10T14:40:53.816" v="212"/>
          <ac:spMkLst>
            <pc:docMk/>
            <pc:sldMk cId="889320945" sldId="4347"/>
            <ac:spMk id="5" creationId="{403B6812-ADEA-4CDB-BA29-F55E5C86F00E}"/>
          </ac:spMkLst>
        </pc:spChg>
        <pc:spChg chg="add mod">
          <ac:chgData name="Karl Ots" userId="5c0778e0-a52b-4df8-9e90-272111e7ef67" providerId="ADAL" clId="{798C6AAB-10AA-4C2A-B125-AB50EC5A2F7F}" dt="2019-03-10T14:40:57.735" v="219" actId="20577"/>
          <ac:spMkLst>
            <pc:docMk/>
            <pc:sldMk cId="889320945" sldId="4347"/>
            <ac:spMk id="6" creationId="{9F9BE172-0045-4368-9FF8-27DB67590A66}"/>
          </ac:spMkLst>
        </pc:spChg>
        <pc:spChg chg="add mod">
          <ac:chgData name="Karl Ots" userId="5c0778e0-a52b-4df8-9e90-272111e7ef67" providerId="ADAL" clId="{798C6AAB-10AA-4C2A-B125-AB50EC5A2F7F}" dt="2019-03-10T16:26:16.474" v="2316" actId="20577"/>
          <ac:spMkLst>
            <pc:docMk/>
            <pc:sldMk cId="889320945" sldId="4347"/>
            <ac:spMk id="7" creationId="{56A618DC-3BF3-40A2-9984-3273890F4764}"/>
          </ac:spMkLst>
        </pc:spChg>
      </pc:sldChg>
      <pc:sldMasterChg chg="delSldLayout">
        <pc:chgData name="Karl Ots" userId="5c0778e0-a52b-4df8-9e90-272111e7ef67" providerId="ADAL" clId="{798C6AAB-10AA-4C2A-B125-AB50EC5A2F7F}" dt="2019-03-10T14:15:44.058" v="23" actId="2696"/>
        <pc:sldMasterMkLst>
          <pc:docMk/>
          <pc:sldMasterMk cId="222961665" sldId="2147483648"/>
        </pc:sldMasterMkLst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97E3F2F-0DD0-0F4B-8883-5CE9BA3BEFF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i-FI"/>
              <a:t>Zure Oy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E0C08C-81B5-7249-B780-9F47CF6AC54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8F947-5C15-41D9-A9F1-C666FA375DF3}" type="datetime1">
              <a:rPr lang="fi-FI" smtClean="0"/>
              <a:t>12.10.2019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FE7D9-A31B-9842-94AF-080628511F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i-FI"/>
              <a:t>www.zure.com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C94E60-9975-4C44-AEDF-2396FBF6B9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B23E8A-A2D8-BB44-8E7A-4A49C5EC275B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7908824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6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i-FI"/>
              <a:t>Zure Oy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9F4143-29F8-8147-8F83-CA92D91847FA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47200512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14216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12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664483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13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77928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14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12961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14741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Azure expertise? Azure trainings taken or real-life apps built / maintained?</a:t>
            </a:r>
          </a:p>
          <a:p>
            <a:r>
              <a:rPr lang="en-US" dirty="0"/>
              <a:t>Expectations for the course?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5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96870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6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39254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Building UI with plain JS is a lot to do</a:t>
            </a:r>
          </a:p>
          <a:p>
            <a:endParaRPr lang="en-US" dirty="0"/>
          </a:p>
          <a:p>
            <a:r>
              <a:rPr lang="en-US" dirty="0"/>
              <a:t>User interfaces has become more interactive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7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4398103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8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40289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2FB6960-E446-4C60-A76A-B567577C715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9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48777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10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91128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fi-FI"/>
              <a:t>Zure Oy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8048752-1AF0-4A86-90DC-B1C75DD262F0}" type="datetime1">
              <a:rPr lang="fi-FI" smtClean="0"/>
              <a:t>12.10.2019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fi-FI"/>
              <a:t>www.zure.com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F4143-29F8-8147-8F83-CA92D91847FA}" type="slidenum">
              <a:rPr lang="fi-FI" smtClean="0"/>
              <a:t>11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7524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719999"/>
            <a:ext cx="10753200" cy="4680000"/>
          </a:xfrm>
        </p:spPr>
        <p:txBody>
          <a:bodyPr anchor="ctr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A24D38-83C0-1746-A1AD-5A34C5874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4271705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D6F73CA-8C1B-E741-BB22-9AF5769885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00" y="0"/>
            <a:ext cx="60936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FA58AB-891C-F549-BE0B-E1447AA802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4800" y="360000"/>
            <a:ext cx="465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DF826-82C4-AF40-B123-47F791ADDD1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14800" y="1620000"/>
            <a:ext cx="4658450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D782DC3-5D1B-3846-8EF2-FD7088DBED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234322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501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F67955-4DDA-1640-93C8-BD0ECBBA17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54801" y="360000"/>
            <a:ext cx="5018400" cy="540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BB97FF-BA3A-364D-A0A9-B0D48A89638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20000" y="1620000"/>
            <a:ext cx="5018399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948D51F3-A795-934C-8EC5-02C3C455C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999927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5500" y="360000"/>
            <a:ext cx="501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F67955-4DDA-1640-93C8-BD0ECBBA17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20000" y="360000"/>
            <a:ext cx="5018400" cy="540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BB97FF-BA3A-364D-A0A9-B0D48A89638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465500" y="1620000"/>
            <a:ext cx="5018399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EAAD4F0-58E4-004A-8335-4A56B4C9DB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592083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692000"/>
            <a:ext cx="60984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9BA8D7BF-AA05-964D-A53E-D645B4CEBB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1692000"/>
            <a:ext cx="60960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925F4D1-4FF4-ED46-8975-524C17EF4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06D4A98-DB5E-D241-9A08-C708778494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183358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692000"/>
            <a:ext cx="4063799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319BD40D-7479-F242-89C4-D9E3E426D8F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63800" y="1692000"/>
            <a:ext cx="4064399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A3AE4FBA-230F-6B45-A9A0-734D85A0AF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8199" y="1692000"/>
            <a:ext cx="4064399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32BF0D4-D417-E649-9B5B-4DBFD25AA7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8D7CCED-414D-C744-B1CF-5D382665F4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224771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92000"/>
            <a:ext cx="3049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416DB0BD-B78F-AC4D-92ED-8123DF3D58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49200" y="1692000"/>
            <a:ext cx="30444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A2ED0EA7-C006-9543-8C15-5E9394422E9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3600" y="1692000"/>
            <a:ext cx="3049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E47D41F6-9905-5849-8B64-DCEE8F93D25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42800" y="1692000"/>
            <a:ext cx="3049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A18D2E0-7B32-2642-BE61-4354969A4E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8FCB2625-EBB4-D441-949B-79B8773C5A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40902804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5A1CF52-D47F-3C4A-A0D9-B9202F5430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3720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68031D60-B5E6-EC4B-92D6-842F5A6B6A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48800" y="1692000"/>
            <a:ext cx="2443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931B08D8-E031-BF41-812C-78070E66417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1160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9B59E15D-E78A-5D45-986D-8E9659FE48B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7440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553F1A8-DD20-9E46-A065-C3103138B1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69ECAE5E-BBAE-F845-8946-0F38918BA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5510370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960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0E554FD-A664-774F-8FB5-A819E177E2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8FEEF2-C975-BF49-B66C-1453055995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1893148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3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2D7D675-79B4-0145-9AFA-073415A5E3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D8575102-BE09-A845-8D19-EC40F9E6F3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8443761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60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8C8AC81-2285-3748-90E0-ED852EAB5E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8C7E059-5D04-3045-AA7A-00D3387229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98084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DD176EF-DB01-1143-BB19-7BF389CEEF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719999"/>
            <a:ext cx="10753200" cy="4680000"/>
          </a:xfrm>
        </p:spPr>
        <p:txBody>
          <a:bodyPr anchor="ctr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A24D38-83C0-1746-A1AD-5A34C5874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218432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160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9D1D161E-D5B8-BA4C-9A2E-3C192876BE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0000" y="4107876"/>
            <a:ext cx="107532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F6645D6-2D44-854E-BF8B-DFE7E87B0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40898926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200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96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9C370407-25CC-B044-9B6B-3E6F277F34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40000" y="4107876"/>
            <a:ext cx="432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B846367E-43B7-2746-BFC9-45B455F309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29600" y="4107876"/>
            <a:ext cx="432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0CAB782-5D58-7C48-91F1-EA8B79A437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6673196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748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160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48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B293C2F5-764D-CF4D-9E43-7368420EFE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800" y="4107876"/>
            <a:ext cx="288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728DE380-8E43-EA44-84ED-EF0382F076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54800" y="4107876"/>
            <a:ext cx="288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F853805C-B825-D040-8622-C48F32F02E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894800" y="4107876"/>
            <a:ext cx="288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CDC69AFA-434D-D74A-8FDD-B968A46B1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9632291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l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8800" y="365125"/>
            <a:ext cx="7394400" cy="1080000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365125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F4F40ABC-820C-7248-A3D7-3D2130BCCFA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078799" y="1620000"/>
            <a:ext cx="7394063" cy="4140002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0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20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131FD7F-42B8-F349-B42A-11FBFA08A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0727295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6FB8A693-6890-3345-B256-8999E4DAE70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20640" y="4940190"/>
            <a:ext cx="720000" cy="72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P</a:t>
            </a:r>
            <a:endParaRPr lang="fi-FI" dirty="0"/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AB2ED5A3-8568-794B-A45E-D49A0DEB67F6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457121" y="4940190"/>
            <a:ext cx="720000" cy="72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P</a:t>
            </a:r>
            <a:endParaRPr lang="fi-FI" dirty="0"/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00B35726-4532-3640-9D8F-674DBAEB05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20000" y="4939200"/>
            <a:ext cx="4114800" cy="72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2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8" name="Text Placeholder 18">
            <a:extLst>
              <a:ext uri="{FF2B5EF4-FFF2-40B4-BE49-F238E27FC236}">
                <a16:creationId xmlns:a16="http://schemas.microsoft.com/office/drawing/2014/main" id="{DE073FC3-A14F-C846-8893-A702D914278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58063" y="4940190"/>
            <a:ext cx="4114800" cy="72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2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1858F0DC-F194-CD45-B0A8-098BC8DCD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  <p:sp>
        <p:nvSpPr>
          <p:cNvPr id="17" name="Content Placeholder 11">
            <a:extLst>
              <a:ext uri="{FF2B5EF4-FFF2-40B4-BE49-F238E27FC236}">
                <a16:creationId xmlns:a16="http://schemas.microsoft.com/office/drawing/2014/main" id="{88950520-113E-824E-8F30-029B4809D99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19999" y="1620000"/>
            <a:ext cx="10753200" cy="313920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2066430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AABFE7A9-CEA3-4541-A80D-66DDBEBFF97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0000" y="378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32B68509-EB78-FC4B-A48C-19C085B1C0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80000" y="1620000"/>
            <a:ext cx="8593200" cy="1979999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14D44677-7E3A-EC4F-AC56-F9A8D8AA32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80000" y="3779998"/>
            <a:ext cx="8593200" cy="1980001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2A364916-7ADA-D742-B3DA-182208048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4572258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32B68509-EB78-FC4B-A48C-19C085B1C0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60000" y="1620000"/>
            <a:ext cx="93132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86BB6A88-A8D8-CD47-9A8F-CDABF6E4DB0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20000" y="3010095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6FB8A693-6890-3345-B256-8999E4DAE70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0000" y="440019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E9248D64-B52B-3B47-BBF1-B8C3403D2BC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60000" y="3009600"/>
            <a:ext cx="93132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D33F396C-01DD-454E-A159-FD84B7F5A3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60000" y="4400189"/>
            <a:ext cx="93132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8FF84023-6677-444C-B0A2-5BFBD7E483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6475842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AABFE7A9-CEA3-4541-A80D-66DDBEBFF97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0000" y="378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32B68509-EB78-FC4B-A48C-19C085B1C0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79999" y="162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BCA094DF-DD5B-964D-B465-844CD816E0D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454801" y="162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DCAF9B1B-AECC-1344-B905-45D2A50C5FF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454801" y="378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0C2DB1C6-11AB-D847-91EC-BE4B524DAC2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14800" y="162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B532E072-4DAD-0B40-82C6-60D516E3125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879999" y="378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265F4535-8A04-F545-8374-975BA25BF5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614800" y="378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43E4FCE-3F13-5C4A-8107-BE4DB3B4B3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7354296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86BB6A88-A8D8-CD47-9A8F-CDABF6E4DB0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20000" y="3010095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6FB8A693-6890-3345-B256-8999E4DAE70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0000" y="440019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FAD8AD83-0DFE-4F4D-9F09-B0148B193A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457121" y="162000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FA3140D3-451B-FE47-8A48-8FD70EEA4F3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457121" y="3010095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AB2ED5A3-8568-794B-A45E-D49A0DEB67F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57121" y="440019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00B35726-4532-3640-9D8F-674DBAEB05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60000" y="4400190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8" name="Text Placeholder 18">
            <a:extLst>
              <a:ext uri="{FF2B5EF4-FFF2-40B4-BE49-F238E27FC236}">
                <a16:creationId xmlns:a16="http://schemas.microsoft.com/office/drawing/2014/main" id="{DE073FC3-A14F-C846-8893-A702D914278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894800" y="4400190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1" name="Text Placeholder 18">
            <a:extLst>
              <a:ext uri="{FF2B5EF4-FFF2-40B4-BE49-F238E27FC236}">
                <a16:creationId xmlns:a16="http://schemas.microsoft.com/office/drawing/2014/main" id="{51D54E14-0197-C94A-B61A-745F42438C7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160000" y="3009544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3" name="Text Placeholder 18">
            <a:extLst>
              <a:ext uri="{FF2B5EF4-FFF2-40B4-BE49-F238E27FC236}">
                <a16:creationId xmlns:a16="http://schemas.microsoft.com/office/drawing/2014/main" id="{9BBB9E71-B9FE-3B4B-9DC3-9864C6C6B89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894800" y="3009544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5" name="Text Placeholder 18">
            <a:extLst>
              <a:ext uri="{FF2B5EF4-FFF2-40B4-BE49-F238E27FC236}">
                <a16:creationId xmlns:a16="http://schemas.microsoft.com/office/drawing/2014/main" id="{44B025BB-494C-6444-A662-2A59CC74440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160000" y="1616773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7" name="Text Placeholder 18">
            <a:extLst>
              <a:ext uri="{FF2B5EF4-FFF2-40B4-BE49-F238E27FC236}">
                <a16:creationId xmlns:a16="http://schemas.microsoft.com/office/drawing/2014/main" id="{0FA3457E-5631-ED48-911F-DC996E158B9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894800" y="1616773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1858F0DC-F194-CD45-B0A8-098BC8DCD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9001428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000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5" name="Text Placeholder 18">
            <a:extLst>
              <a:ext uri="{FF2B5EF4-FFF2-40B4-BE49-F238E27FC236}">
                <a16:creationId xmlns:a16="http://schemas.microsoft.com/office/drawing/2014/main" id="{44B025BB-494C-6444-A662-2A59CC74440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260000" y="162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FAA4F7A-1EDF-2B42-AB7B-DC8ED402A795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720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DC532E04-8DA8-CF4F-AF49-C00BBFA4134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260000" y="234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2F9732E4-7F63-3245-BF42-1E9650A60F06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720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75B1486C-9016-6A40-8540-3C13E1E712BE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260000" y="306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83F4F850-F5E4-CF45-9E8F-E7AA1A585656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720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39" name="Text Placeholder 18">
            <a:extLst>
              <a:ext uri="{FF2B5EF4-FFF2-40B4-BE49-F238E27FC236}">
                <a16:creationId xmlns:a16="http://schemas.microsoft.com/office/drawing/2014/main" id="{37A85787-CBA2-8F42-93D3-A176CB37CD4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260000" y="378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5" name="Picture Placeholder 3">
            <a:extLst>
              <a:ext uri="{FF2B5EF4-FFF2-40B4-BE49-F238E27FC236}">
                <a16:creationId xmlns:a16="http://schemas.microsoft.com/office/drawing/2014/main" id="{0158558D-EA22-9241-8E51-D9834EFC4FCB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720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46" name="Text Placeholder 18">
            <a:extLst>
              <a:ext uri="{FF2B5EF4-FFF2-40B4-BE49-F238E27FC236}">
                <a16:creationId xmlns:a16="http://schemas.microsoft.com/office/drawing/2014/main" id="{CE13A21D-2DD0-C547-B64F-B0597ECB8B04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1260000" y="4513525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4" name="Picture Placeholder 3">
            <a:extLst>
              <a:ext uri="{FF2B5EF4-FFF2-40B4-BE49-F238E27FC236}">
                <a16:creationId xmlns:a16="http://schemas.microsoft.com/office/drawing/2014/main" id="{456FC0CD-59EE-6444-A700-78E0CA91DA4D}"/>
              </a:ext>
            </a:extLst>
          </p:cNvPr>
          <p:cNvSpPr>
            <a:spLocks noGrp="1"/>
          </p:cNvSpPr>
          <p:nvPr>
            <p:ph type="pic" sz="quarter" idx="69" hasCustomPrompt="1"/>
          </p:nvPr>
        </p:nvSpPr>
        <p:spPr>
          <a:xfrm>
            <a:off x="720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56" name="Text Placeholder 18">
            <a:extLst>
              <a:ext uri="{FF2B5EF4-FFF2-40B4-BE49-F238E27FC236}">
                <a16:creationId xmlns:a16="http://schemas.microsoft.com/office/drawing/2014/main" id="{C1841D58-DEEC-D649-B7AD-46BFC083283D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1260000" y="5243823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3" name="Picture Placeholder 3">
            <a:extLst>
              <a:ext uri="{FF2B5EF4-FFF2-40B4-BE49-F238E27FC236}">
                <a16:creationId xmlns:a16="http://schemas.microsoft.com/office/drawing/2014/main" id="{AC31FA6E-2E5F-0E44-A6E8-BDE380E4BC8A}"/>
              </a:ext>
            </a:extLst>
          </p:cNvPr>
          <p:cNvSpPr>
            <a:spLocks noGrp="1"/>
          </p:cNvSpPr>
          <p:nvPr>
            <p:ph type="pic" sz="quarter" idx="71" hasCustomPrompt="1"/>
          </p:nvPr>
        </p:nvSpPr>
        <p:spPr>
          <a:xfrm>
            <a:off x="294291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64" name="Text Placeholder 18">
            <a:extLst>
              <a:ext uri="{FF2B5EF4-FFF2-40B4-BE49-F238E27FC236}">
                <a16:creationId xmlns:a16="http://schemas.microsoft.com/office/drawing/2014/main" id="{1595FCD6-B514-C144-9D63-7212449CDA78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3482910" y="162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5" name="Picture Placeholder 3">
            <a:extLst>
              <a:ext uri="{FF2B5EF4-FFF2-40B4-BE49-F238E27FC236}">
                <a16:creationId xmlns:a16="http://schemas.microsoft.com/office/drawing/2014/main" id="{4D826FEC-B181-E243-A8E7-F17AF0FFA164}"/>
              </a:ext>
            </a:extLst>
          </p:cNvPr>
          <p:cNvSpPr>
            <a:spLocks noGrp="1"/>
          </p:cNvSpPr>
          <p:nvPr>
            <p:ph type="pic" sz="quarter" idx="73" hasCustomPrompt="1"/>
          </p:nvPr>
        </p:nvSpPr>
        <p:spPr>
          <a:xfrm>
            <a:off x="294291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66" name="Text Placeholder 18">
            <a:extLst>
              <a:ext uri="{FF2B5EF4-FFF2-40B4-BE49-F238E27FC236}">
                <a16:creationId xmlns:a16="http://schemas.microsoft.com/office/drawing/2014/main" id="{ECD4A519-4AFF-FD4B-A1DF-12552534EA01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3482910" y="234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7" name="Picture Placeholder 3">
            <a:extLst>
              <a:ext uri="{FF2B5EF4-FFF2-40B4-BE49-F238E27FC236}">
                <a16:creationId xmlns:a16="http://schemas.microsoft.com/office/drawing/2014/main" id="{B970A662-52D9-FA40-B111-E0F9B4C79B0D}"/>
              </a:ext>
            </a:extLst>
          </p:cNvPr>
          <p:cNvSpPr>
            <a:spLocks noGrp="1"/>
          </p:cNvSpPr>
          <p:nvPr>
            <p:ph type="pic" sz="quarter" idx="75" hasCustomPrompt="1"/>
          </p:nvPr>
        </p:nvSpPr>
        <p:spPr>
          <a:xfrm>
            <a:off x="294291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28D7F7A6-DC04-1748-95F0-B21460682E78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3482910" y="306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9" name="Picture Placeholder 3">
            <a:extLst>
              <a:ext uri="{FF2B5EF4-FFF2-40B4-BE49-F238E27FC236}">
                <a16:creationId xmlns:a16="http://schemas.microsoft.com/office/drawing/2014/main" id="{164F9864-62C4-C44C-94EB-9404C707C413}"/>
              </a:ext>
            </a:extLst>
          </p:cNvPr>
          <p:cNvSpPr>
            <a:spLocks noGrp="1"/>
          </p:cNvSpPr>
          <p:nvPr>
            <p:ph type="pic" sz="quarter" idx="77" hasCustomPrompt="1"/>
          </p:nvPr>
        </p:nvSpPr>
        <p:spPr>
          <a:xfrm>
            <a:off x="294291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D1762C14-5AB4-C84A-9221-43B981D55444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3482910" y="378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1" name="Picture Placeholder 3">
            <a:extLst>
              <a:ext uri="{FF2B5EF4-FFF2-40B4-BE49-F238E27FC236}">
                <a16:creationId xmlns:a16="http://schemas.microsoft.com/office/drawing/2014/main" id="{6A107313-3F14-E54B-B589-0F4616444BDC}"/>
              </a:ext>
            </a:extLst>
          </p:cNvPr>
          <p:cNvSpPr>
            <a:spLocks noGrp="1"/>
          </p:cNvSpPr>
          <p:nvPr>
            <p:ph type="pic" sz="quarter" idx="79" hasCustomPrompt="1"/>
          </p:nvPr>
        </p:nvSpPr>
        <p:spPr>
          <a:xfrm>
            <a:off x="294291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BB3B5BCF-499A-A742-ABEF-DADFBDB49C0E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3482910" y="4513525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3" name="Picture Placeholder 3">
            <a:extLst>
              <a:ext uri="{FF2B5EF4-FFF2-40B4-BE49-F238E27FC236}">
                <a16:creationId xmlns:a16="http://schemas.microsoft.com/office/drawing/2014/main" id="{4AC3D73B-D3DF-BB43-8F2F-C0206D830679}"/>
              </a:ext>
            </a:extLst>
          </p:cNvPr>
          <p:cNvSpPr>
            <a:spLocks noGrp="1"/>
          </p:cNvSpPr>
          <p:nvPr>
            <p:ph type="pic" sz="quarter" idx="81" hasCustomPrompt="1"/>
          </p:nvPr>
        </p:nvSpPr>
        <p:spPr>
          <a:xfrm>
            <a:off x="294291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7C6868E3-C93F-F142-8C6F-0354A0AA510C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3482910" y="5243823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5" name="Picture Placeholder 3">
            <a:extLst>
              <a:ext uri="{FF2B5EF4-FFF2-40B4-BE49-F238E27FC236}">
                <a16:creationId xmlns:a16="http://schemas.microsoft.com/office/drawing/2014/main" id="{6801D6F8-0F59-4E46-80F8-FC59104E05F0}"/>
              </a:ext>
            </a:extLst>
          </p:cNvPr>
          <p:cNvSpPr>
            <a:spLocks noGrp="1"/>
          </p:cNvSpPr>
          <p:nvPr>
            <p:ph type="pic" sz="quarter" idx="83" hasCustomPrompt="1"/>
          </p:nvPr>
        </p:nvSpPr>
        <p:spPr>
          <a:xfrm>
            <a:off x="516618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4F485171-0492-3D4D-88FD-131DD35E1D74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5705820" y="162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7" name="Picture Placeholder 3">
            <a:extLst>
              <a:ext uri="{FF2B5EF4-FFF2-40B4-BE49-F238E27FC236}">
                <a16:creationId xmlns:a16="http://schemas.microsoft.com/office/drawing/2014/main" id="{679A49AD-3DC2-3C49-99F7-8126AD1C49AF}"/>
              </a:ext>
            </a:extLst>
          </p:cNvPr>
          <p:cNvSpPr>
            <a:spLocks noGrp="1"/>
          </p:cNvSpPr>
          <p:nvPr>
            <p:ph type="pic" sz="quarter" idx="85" hasCustomPrompt="1"/>
          </p:nvPr>
        </p:nvSpPr>
        <p:spPr>
          <a:xfrm>
            <a:off x="5166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D04C380-F850-484D-A8D4-AED6C530DECF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5705820" y="234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9" name="Picture Placeholder 3">
            <a:extLst>
              <a:ext uri="{FF2B5EF4-FFF2-40B4-BE49-F238E27FC236}">
                <a16:creationId xmlns:a16="http://schemas.microsoft.com/office/drawing/2014/main" id="{3730F03F-7A94-E647-B5E9-F2AFF26DC6B0}"/>
              </a:ext>
            </a:extLst>
          </p:cNvPr>
          <p:cNvSpPr>
            <a:spLocks noGrp="1"/>
          </p:cNvSpPr>
          <p:nvPr>
            <p:ph type="pic" sz="quarter" idx="87" hasCustomPrompt="1"/>
          </p:nvPr>
        </p:nvSpPr>
        <p:spPr>
          <a:xfrm>
            <a:off x="5166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9FEDF21E-76C4-EB41-B312-1ECA5F2144C7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5705820" y="306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1" name="Picture Placeholder 3">
            <a:extLst>
              <a:ext uri="{FF2B5EF4-FFF2-40B4-BE49-F238E27FC236}">
                <a16:creationId xmlns:a16="http://schemas.microsoft.com/office/drawing/2014/main" id="{C0097B21-EA9A-7242-A05A-A2C2AA7167C3}"/>
              </a:ext>
            </a:extLst>
          </p:cNvPr>
          <p:cNvSpPr>
            <a:spLocks noGrp="1"/>
          </p:cNvSpPr>
          <p:nvPr>
            <p:ph type="pic" sz="quarter" idx="89" hasCustomPrompt="1"/>
          </p:nvPr>
        </p:nvSpPr>
        <p:spPr>
          <a:xfrm>
            <a:off x="5166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2" name="Text Placeholder 18">
            <a:extLst>
              <a:ext uri="{FF2B5EF4-FFF2-40B4-BE49-F238E27FC236}">
                <a16:creationId xmlns:a16="http://schemas.microsoft.com/office/drawing/2014/main" id="{0FE35592-549C-AF48-A160-F2F4CA17150D}"/>
              </a:ext>
            </a:extLst>
          </p:cNvPr>
          <p:cNvSpPr>
            <a:spLocks noGrp="1"/>
          </p:cNvSpPr>
          <p:nvPr>
            <p:ph type="body" sz="quarter" idx="90" hasCustomPrompt="1"/>
          </p:nvPr>
        </p:nvSpPr>
        <p:spPr>
          <a:xfrm>
            <a:off x="5705820" y="378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3" name="Picture Placeholder 3">
            <a:extLst>
              <a:ext uri="{FF2B5EF4-FFF2-40B4-BE49-F238E27FC236}">
                <a16:creationId xmlns:a16="http://schemas.microsoft.com/office/drawing/2014/main" id="{650C5E47-A0CC-7743-B899-9F136B2EB09F}"/>
              </a:ext>
            </a:extLst>
          </p:cNvPr>
          <p:cNvSpPr>
            <a:spLocks noGrp="1"/>
          </p:cNvSpPr>
          <p:nvPr>
            <p:ph type="pic" sz="quarter" idx="91" hasCustomPrompt="1"/>
          </p:nvPr>
        </p:nvSpPr>
        <p:spPr>
          <a:xfrm>
            <a:off x="5166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4" name="Text Placeholder 18">
            <a:extLst>
              <a:ext uri="{FF2B5EF4-FFF2-40B4-BE49-F238E27FC236}">
                <a16:creationId xmlns:a16="http://schemas.microsoft.com/office/drawing/2014/main" id="{A0F6C54F-115E-7C40-962D-FCD29AE72113}"/>
              </a:ext>
            </a:extLst>
          </p:cNvPr>
          <p:cNvSpPr>
            <a:spLocks noGrp="1"/>
          </p:cNvSpPr>
          <p:nvPr>
            <p:ph type="body" sz="quarter" idx="92" hasCustomPrompt="1"/>
          </p:nvPr>
        </p:nvSpPr>
        <p:spPr>
          <a:xfrm>
            <a:off x="5705820" y="4513525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5" name="Picture Placeholder 3">
            <a:extLst>
              <a:ext uri="{FF2B5EF4-FFF2-40B4-BE49-F238E27FC236}">
                <a16:creationId xmlns:a16="http://schemas.microsoft.com/office/drawing/2014/main" id="{C0B0DA81-B0E7-8348-89AB-48462DD6DA3B}"/>
              </a:ext>
            </a:extLst>
          </p:cNvPr>
          <p:cNvSpPr>
            <a:spLocks noGrp="1"/>
          </p:cNvSpPr>
          <p:nvPr>
            <p:ph type="pic" sz="quarter" idx="93" hasCustomPrompt="1"/>
          </p:nvPr>
        </p:nvSpPr>
        <p:spPr>
          <a:xfrm>
            <a:off x="5166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6" name="Text Placeholder 18">
            <a:extLst>
              <a:ext uri="{FF2B5EF4-FFF2-40B4-BE49-F238E27FC236}">
                <a16:creationId xmlns:a16="http://schemas.microsoft.com/office/drawing/2014/main" id="{C4E772C9-98DE-1D4E-9C32-EED930BB8795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5705820" y="5243823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7" name="Picture Placeholder 3">
            <a:extLst>
              <a:ext uri="{FF2B5EF4-FFF2-40B4-BE49-F238E27FC236}">
                <a16:creationId xmlns:a16="http://schemas.microsoft.com/office/drawing/2014/main" id="{9EDE22A8-2A4B-3C41-92B6-26B884D9F830}"/>
              </a:ext>
            </a:extLst>
          </p:cNvPr>
          <p:cNvSpPr>
            <a:spLocks noGrp="1"/>
          </p:cNvSpPr>
          <p:nvPr>
            <p:ph type="pic" sz="quarter" idx="95" hasCustomPrompt="1"/>
          </p:nvPr>
        </p:nvSpPr>
        <p:spPr>
          <a:xfrm>
            <a:off x="738900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8" name="Text Placeholder 18">
            <a:extLst>
              <a:ext uri="{FF2B5EF4-FFF2-40B4-BE49-F238E27FC236}">
                <a16:creationId xmlns:a16="http://schemas.microsoft.com/office/drawing/2014/main" id="{E878FC3A-6012-BD41-A2EB-A7FD4B6B27B4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7928910" y="162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9" name="Picture Placeholder 3">
            <a:extLst>
              <a:ext uri="{FF2B5EF4-FFF2-40B4-BE49-F238E27FC236}">
                <a16:creationId xmlns:a16="http://schemas.microsoft.com/office/drawing/2014/main" id="{59BB42F9-FADC-934B-BACB-2EB4400713C6}"/>
              </a:ext>
            </a:extLst>
          </p:cNvPr>
          <p:cNvSpPr>
            <a:spLocks noGrp="1"/>
          </p:cNvSpPr>
          <p:nvPr>
            <p:ph type="pic" sz="quarter" idx="97" hasCustomPrompt="1"/>
          </p:nvPr>
        </p:nvSpPr>
        <p:spPr>
          <a:xfrm>
            <a:off x="7389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0" name="Text Placeholder 18">
            <a:extLst>
              <a:ext uri="{FF2B5EF4-FFF2-40B4-BE49-F238E27FC236}">
                <a16:creationId xmlns:a16="http://schemas.microsoft.com/office/drawing/2014/main" id="{8F3FA279-D164-2D41-B425-4C43F9F76894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>
          <a:xfrm>
            <a:off x="7928910" y="234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1" name="Picture Placeholder 3">
            <a:extLst>
              <a:ext uri="{FF2B5EF4-FFF2-40B4-BE49-F238E27FC236}">
                <a16:creationId xmlns:a16="http://schemas.microsoft.com/office/drawing/2014/main" id="{D506B40E-3D2B-F74A-B5FA-7BC3C4BBB15D}"/>
              </a:ext>
            </a:extLst>
          </p:cNvPr>
          <p:cNvSpPr>
            <a:spLocks noGrp="1"/>
          </p:cNvSpPr>
          <p:nvPr>
            <p:ph type="pic" sz="quarter" idx="99" hasCustomPrompt="1"/>
          </p:nvPr>
        </p:nvSpPr>
        <p:spPr>
          <a:xfrm>
            <a:off x="7389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2" name="Text Placeholder 18">
            <a:extLst>
              <a:ext uri="{FF2B5EF4-FFF2-40B4-BE49-F238E27FC236}">
                <a16:creationId xmlns:a16="http://schemas.microsoft.com/office/drawing/2014/main" id="{43F11DA8-7185-7F49-B355-D9A28B5DEF80}"/>
              </a:ext>
            </a:extLst>
          </p:cNvPr>
          <p:cNvSpPr>
            <a:spLocks noGrp="1"/>
          </p:cNvSpPr>
          <p:nvPr>
            <p:ph type="body" sz="quarter" idx="100" hasCustomPrompt="1"/>
          </p:nvPr>
        </p:nvSpPr>
        <p:spPr>
          <a:xfrm>
            <a:off x="7928910" y="306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3" name="Picture Placeholder 3">
            <a:extLst>
              <a:ext uri="{FF2B5EF4-FFF2-40B4-BE49-F238E27FC236}">
                <a16:creationId xmlns:a16="http://schemas.microsoft.com/office/drawing/2014/main" id="{407E7A22-0170-E940-AB0C-1AC5069403C6}"/>
              </a:ext>
            </a:extLst>
          </p:cNvPr>
          <p:cNvSpPr>
            <a:spLocks noGrp="1"/>
          </p:cNvSpPr>
          <p:nvPr>
            <p:ph type="pic" sz="quarter" idx="101" hasCustomPrompt="1"/>
          </p:nvPr>
        </p:nvSpPr>
        <p:spPr>
          <a:xfrm>
            <a:off x="7389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4" name="Text Placeholder 18">
            <a:extLst>
              <a:ext uri="{FF2B5EF4-FFF2-40B4-BE49-F238E27FC236}">
                <a16:creationId xmlns:a16="http://schemas.microsoft.com/office/drawing/2014/main" id="{983719AA-80DF-CC48-A4AD-837EB1AA3F4A}"/>
              </a:ext>
            </a:extLst>
          </p:cNvPr>
          <p:cNvSpPr>
            <a:spLocks noGrp="1"/>
          </p:cNvSpPr>
          <p:nvPr>
            <p:ph type="body" sz="quarter" idx="102" hasCustomPrompt="1"/>
          </p:nvPr>
        </p:nvSpPr>
        <p:spPr>
          <a:xfrm>
            <a:off x="7928910" y="378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5" name="Picture Placeholder 3">
            <a:extLst>
              <a:ext uri="{FF2B5EF4-FFF2-40B4-BE49-F238E27FC236}">
                <a16:creationId xmlns:a16="http://schemas.microsoft.com/office/drawing/2014/main" id="{DC11B2C3-364B-B646-9A48-F083F9C47F1F}"/>
              </a:ext>
            </a:extLst>
          </p:cNvPr>
          <p:cNvSpPr>
            <a:spLocks noGrp="1"/>
          </p:cNvSpPr>
          <p:nvPr>
            <p:ph type="pic" sz="quarter" idx="103" hasCustomPrompt="1"/>
          </p:nvPr>
        </p:nvSpPr>
        <p:spPr>
          <a:xfrm>
            <a:off x="7389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6" name="Text Placeholder 18">
            <a:extLst>
              <a:ext uri="{FF2B5EF4-FFF2-40B4-BE49-F238E27FC236}">
                <a16:creationId xmlns:a16="http://schemas.microsoft.com/office/drawing/2014/main" id="{545DE0D7-908E-C34D-A69F-D92BE51A1BB1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928910" y="4513525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7" name="Picture Placeholder 3">
            <a:extLst>
              <a:ext uri="{FF2B5EF4-FFF2-40B4-BE49-F238E27FC236}">
                <a16:creationId xmlns:a16="http://schemas.microsoft.com/office/drawing/2014/main" id="{2DEF26F6-3E59-C84D-9B7E-D952B0044A14}"/>
              </a:ext>
            </a:extLst>
          </p:cNvPr>
          <p:cNvSpPr>
            <a:spLocks noGrp="1"/>
          </p:cNvSpPr>
          <p:nvPr>
            <p:ph type="pic" sz="quarter" idx="105" hasCustomPrompt="1"/>
          </p:nvPr>
        </p:nvSpPr>
        <p:spPr>
          <a:xfrm>
            <a:off x="7389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8" name="Text Placeholder 18">
            <a:extLst>
              <a:ext uri="{FF2B5EF4-FFF2-40B4-BE49-F238E27FC236}">
                <a16:creationId xmlns:a16="http://schemas.microsoft.com/office/drawing/2014/main" id="{68A89CEA-790E-204E-AB36-951F6ABE95C3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7928910" y="5243823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9" name="Picture Placeholder 3">
            <a:extLst>
              <a:ext uri="{FF2B5EF4-FFF2-40B4-BE49-F238E27FC236}">
                <a16:creationId xmlns:a16="http://schemas.microsoft.com/office/drawing/2014/main" id="{5009FEF7-4F41-8B46-8C60-A4790D4D33B2}"/>
              </a:ext>
            </a:extLst>
          </p:cNvPr>
          <p:cNvSpPr>
            <a:spLocks noGrp="1"/>
          </p:cNvSpPr>
          <p:nvPr>
            <p:ph type="pic" sz="quarter" idx="107" hasCustomPrompt="1"/>
          </p:nvPr>
        </p:nvSpPr>
        <p:spPr>
          <a:xfrm>
            <a:off x="961200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0" name="Text Placeholder 18">
            <a:extLst>
              <a:ext uri="{FF2B5EF4-FFF2-40B4-BE49-F238E27FC236}">
                <a16:creationId xmlns:a16="http://schemas.microsoft.com/office/drawing/2014/main" id="{FCEACC82-7265-F34E-A945-DF99EDA92B3D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10151910" y="162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1" name="Picture Placeholder 3">
            <a:extLst>
              <a:ext uri="{FF2B5EF4-FFF2-40B4-BE49-F238E27FC236}">
                <a16:creationId xmlns:a16="http://schemas.microsoft.com/office/drawing/2014/main" id="{9E1C6732-2BCF-1548-BC51-4A297A3C5E38}"/>
              </a:ext>
            </a:extLst>
          </p:cNvPr>
          <p:cNvSpPr>
            <a:spLocks noGrp="1"/>
          </p:cNvSpPr>
          <p:nvPr>
            <p:ph type="pic" sz="quarter" idx="109" hasCustomPrompt="1"/>
          </p:nvPr>
        </p:nvSpPr>
        <p:spPr>
          <a:xfrm>
            <a:off x="9612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2" name="Text Placeholder 18">
            <a:extLst>
              <a:ext uri="{FF2B5EF4-FFF2-40B4-BE49-F238E27FC236}">
                <a16:creationId xmlns:a16="http://schemas.microsoft.com/office/drawing/2014/main" id="{A3751B85-B6BC-164C-BDAC-0A789B3A1D87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10151910" y="234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3" name="Picture Placeholder 3">
            <a:extLst>
              <a:ext uri="{FF2B5EF4-FFF2-40B4-BE49-F238E27FC236}">
                <a16:creationId xmlns:a16="http://schemas.microsoft.com/office/drawing/2014/main" id="{B59140A3-BA60-EE43-89AE-09B20572BF1D}"/>
              </a:ext>
            </a:extLst>
          </p:cNvPr>
          <p:cNvSpPr>
            <a:spLocks noGrp="1"/>
          </p:cNvSpPr>
          <p:nvPr>
            <p:ph type="pic" sz="quarter" idx="111" hasCustomPrompt="1"/>
          </p:nvPr>
        </p:nvSpPr>
        <p:spPr>
          <a:xfrm>
            <a:off x="9612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4" name="Text Placeholder 18">
            <a:extLst>
              <a:ext uri="{FF2B5EF4-FFF2-40B4-BE49-F238E27FC236}">
                <a16:creationId xmlns:a16="http://schemas.microsoft.com/office/drawing/2014/main" id="{4B815538-497D-2149-B24B-E5E663672DF9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10151910" y="306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5" name="Picture Placeholder 3">
            <a:extLst>
              <a:ext uri="{FF2B5EF4-FFF2-40B4-BE49-F238E27FC236}">
                <a16:creationId xmlns:a16="http://schemas.microsoft.com/office/drawing/2014/main" id="{50715A01-9813-4C42-A750-5D3382332C91}"/>
              </a:ext>
            </a:extLst>
          </p:cNvPr>
          <p:cNvSpPr>
            <a:spLocks noGrp="1"/>
          </p:cNvSpPr>
          <p:nvPr>
            <p:ph type="pic" sz="quarter" idx="113" hasCustomPrompt="1"/>
          </p:nvPr>
        </p:nvSpPr>
        <p:spPr>
          <a:xfrm>
            <a:off x="9612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6" name="Text Placeholder 18">
            <a:extLst>
              <a:ext uri="{FF2B5EF4-FFF2-40B4-BE49-F238E27FC236}">
                <a16:creationId xmlns:a16="http://schemas.microsoft.com/office/drawing/2014/main" id="{EDB350BC-523A-1A44-BD15-456D17839B9A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10151910" y="378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7" name="Picture Placeholder 3">
            <a:extLst>
              <a:ext uri="{FF2B5EF4-FFF2-40B4-BE49-F238E27FC236}">
                <a16:creationId xmlns:a16="http://schemas.microsoft.com/office/drawing/2014/main" id="{F9EEA8B8-1B11-2B4B-BA53-7AED45EFB41E}"/>
              </a:ext>
            </a:extLst>
          </p:cNvPr>
          <p:cNvSpPr>
            <a:spLocks noGrp="1"/>
          </p:cNvSpPr>
          <p:nvPr>
            <p:ph type="pic" sz="quarter" idx="115" hasCustomPrompt="1"/>
          </p:nvPr>
        </p:nvSpPr>
        <p:spPr>
          <a:xfrm>
            <a:off x="9612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8" name="Text Placeholder 18">
            <a:extLst>
              <a:ext uri="{FF2B5EF4-FFF2-40B4-BE49-F238E27FC236}">
                <a16:creationId xmlns:a16="http://schemas.microsoft.com/office/drawing/2014/main" id="{3B303A2B-EA09-1847-BC64-B7E7E305C1B1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10151910" y="4513525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9" name="Picture Placeholder 3">
            <a:extLst>
              <a:ext uri="{FF2B5EF4-FFF2-40B4-BE49-F238E27FC236}">
                <a16:creationId xmlns:a16="http://schemas.microsoft.com/office/drawing/2014/main" id="{27C69ABB-C8FC-F74E-8B03-8195DC1B3F85}"/>
              </a:ext>
            </a:extLst>
          </p:cNvPr>
          <p:cNvSpPr>
            <a:spLocks noGrp="1"/>
          </p:cNvSpPr>
          <p:nvPr>
            <p:ph type="pic" sz="quarter" idx="117" hasCustomPrompt="1"/>
          </p:nvPr>
        </p:nvSpPr>
        <p:spPr>
          <a:xfrm>
            <a:off x="9612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10" name="Text Placeholder 18">
            <a:extLst>
              <a:ext uri="{FF2B5EF4-FFF2-40B4-BE49-F238E27FC236}">
                <a16:creationId xmlns:a16="http://schemas.microsoft.com/office/drawing/2014/main" id="{826FA3FD-6288-0C44-A4C2-3A2B17BF9585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10151910" y="5243823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6" name="Footer Placeholder 3">
            <a:extLst>
              <a:ext uri="{FF2B5EF4-FFF2-40B4-BE49-F238E27FC236}">
                <a16:creationId xmlns:a16="http://schemas.microsoft.com/office/drawing/2014/main" id="{89F2982E-83C8-BF4D-90F4-F52C90EFE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512548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360000"/>
            <a:ext cx="10753200" cy="3060000"/>
          </a:xfrm>
        </p:spPr>
        <p:txBody>
          <a:bodyPr anchor="b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548EA6-2912-8742-8424-B4C74BA88D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3600000"/>
            <a:ext cx="10753200" cy="2160000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rgbClr val="8C8C8C"/>
                </a:solidFill>
              </a:defRPr>
            </a:lvl1pPr>
            <a:lvl2pPr algn="ctr">
              <a:defRPr sz="3600"/>
            </a:lvl2pPr>
            <a:lvl3pPr algn="ctr">
              <a:defRPr sz="3600"/>
            </a:lvl3pPr>
            <a:lvl4pPr algn="ctr">
              <a:defRPr sz="3600"/>
            </a:lvl4pPr>
            <a:lvl5pPr algn="ctr">
              <a:defRPr sz="36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2FF82C6E-1696-1E49-8AC3-53ACA1C5D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6626358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Zure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063210-F024-5A4E-8E3A-456DD2E1AB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81499" y="2529000"/>
            <a:ext cx="3429003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08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ERUS - SYMBOLITAUS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 descr="tausta_musta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960000" y="854638"/>
            <a:ext cx="10320000" cy="551717"/>
          </a:xfrm>
          <a:prstGeom prst="rect">
            <a:avLst/>
          </a:prstGeom>
        </p:spPr>
        <p:txBody>
          <a:bodyPr vert="horz" lIns="0" tIns="0" rIns="0" bIns="0">
            <a:spAutoFit/>
          </a:bodyPr>
          <a:lstStyle>
            <a:lvl1pPr algn="l">
              <a:lnSpc>
                <a:spcPts val="4267"/>
              </a:lnSpc>
              <a:defRPr sz="3733" cap="all" spc="133" baseline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i-FI"/>
              <a:t>Muokkaa perustyylejä naps.</a:t>
            </a:r>
          </a:p>
        </p:txBody>
      </p:sp>
      <p:sp>
        <p:nvSpPr>
          <p:cNvPr id="6" name="Sisällön paikkamerkki 2"/>
          <p:cNvSpPr>
            <a:spLocks noGrp="1"/>
          </p:cNvSpPr>
          <p:nvPr>
            <p:ph idx="1" hasCustomPrompt="1"/>
          </p:nvPr>
        </p:nvSpPr>
        <p:spPr>
          <a:xfrm>
            <a:off x="960000" y="1600201"/>
            <a:ext cx="10320000" cy="4525963"/>
          </a:xfrm>
          <a:prstGeom prst="rect">
            <a:avLst/>
          </a:prstGeom>
        </p:spPr>
        <p:txBody>
          <a:bodyPr lIns="0" tIns="0" rIns="0" bIns="0"/>
          <a:lstStyle>
            <a:lvl1pPr marL="239994" indent="-239994">
              <a:lnSpc>
                <a:spcPct val="100000"/>
              </a:lnSpc>
              <a:spcBef>
                <a:spcPts val="800"/>
              </a:spcBef>
              <a:buClr>
                <a:schemeClr val="accent1"/>
              </a:buClr>
              <a:buFont typeface="Arial"/>
              <a:buChar char="•"/>
              <a:defRPr sz="2400" baseline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19982" indent="-239994">
              <a:buClr>
                <a:schemeClr val="accent1"/>
              </a:buClr>
              <a:buSzPct val="60000"/>
              <a:buFont typeface="Courier New" panose="02070309020205020404" pitchFamily="49" charset="0"/>
              <a:buChar char="o"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99970" indent="-239994">
              <a:buClr>
                <a:schemeClr val="accent1"/>
              </a:buClr>
              <a:buSzPct val="60000"/>
              <a:buFont typeface="Wingdings" panose="05000000000000000000" pitchFamily="2" charset="2"/>
              <a:buChar char="§"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</a:lstStyle>
          <a:p>
            <a:pPr lvl="0"/>
            <a:r>
              <a:rPr lang="fi-FI"/>
              <a:t>Muokkaa tekstin perustyylejä napsauttamalla</a:t>
            </a:r>
          </a:p>
          <a:p>
            <a:pPr lvl="0"/>
            <a:r>
              <a:rPr lang="en-US" err="1"/>
              <a:t>Toinen</a:t>
            </a:r>
            <a:r>
              <a:rPr lang="en-US"/>
              <a:t> </a:t>
            </a:r>
            <a:r>
              <a:rPr lang="en-US" err="1"/>
              <a:t>rivi</a:t>
            </a:r>
            <a:r>
              <a:rPr lang="en-US"/>
              <a:t> </a:t>
            </a:r>
            <a:r>
              <a:rPr lang="en-US" err="1"/>
              <a:t>välistysdemoksi</a:t>
            </a:r>
            <a:r>
              <a:rPr lang="en-US"/>
              <a:t>, ja </a:t>
            </a:r>
            <a:r>
              <a:rPr lang="en-US" err="1"/>
              <a:t>tähän</a:t>
            </a:r>
            <a:r>
              <a:rPr lang="en-US"/>
              <a:t> </a:t>
            </a:r>
            <a:r>
              <a:rPr lang="en-US" err="1"/>
              <a:t>tulee</a:t>
            </a:r>
            <a:r>
              <a:rPr lang="en-US"/>
              <a:t> </a:t>
            </a:r>
            <a:r>
              <a:rPr lang="en-US" err="1"/>
              <a:t>pitkä</a:t>
            </a:r>
            <a:r>
              <a:rPr lang="en-US"/>
              <a:t> </a:t>
            </a:r>
            <a:r>
              <a:rPr lang="en-US" err="1"/>
              <a:t>teksti</a:t>
            </a:r>
            <a:r>
              <a:rPr lang="en-US"/>
              <a:t> </a:t>
            </a:r>
            <a:r>
              <a:rPr lang="en-US" err="1"/>
              <a:t>josta</a:t>
            </a:r>
            <a:r>
              <a:rPr lang="en-US"/>
              <a:t> </a:t>
            </a:r>
            <a:r>
              <a:rPr lang="en-US" err="1"/>
              <a:t>näemme</a:t>
            </a:r>
            <a:r>
              <a:rPr lang="en-US"/>
              <a:t> </a:t>
            </a:r>
            <a:r>
              <a:rPr lang="en-US" err="1"/>
              <a:t>kuinka</a:t>
            </a:r>
            <a:r>
              <a:rPr lang="en-US"/>
              <a:t> </a:t>
            </a:r>
            <a:r>
              <a:rPr lang="en-US" err="1"/>
              <a:t>kivasti</a:t>
            </a:r>
            <a:r>
              <a:rPr lang="en-US"/>
              <a:t> </a:t>
            </a:r>
            <a:r>
              <a:rPr lang="en-US" err="1"/>
              <a:t>jäsentyy</a:t>
            </a:r>
            <a:r>
              <a:rPr lang="en-US"/>
              <a:t> tejlkketljketljket</a:t>
            </a:r>
          </a:p>
          <a:p>
            <a:pPr lvl="1"/>
            <a:r>
              <a:rPr lang="en-US"/>
              <a:t>2. </a:t>
            </a:r>
            <a:r>
              <a:rPr lang="en-US" err="1"/>
              <a:t>tason</a:t>
            </a:r>
            <a:r>
              <a:rPr lang="en-US"/>
              <a:t> </a:t>
            </a:r>
            <a:r>
              <a:rPr lang="en-US" err="1"/>
              <a:t>tyyli</a:t>
            </a:r>
            <a:endParaRPr lang="en-US"/>
          </a:p>
          <a:p>
            <a:pPr lvl="2"/>
            <a:r>
              <a:rPr lang="en-US"/>
              <a:t>3. </a:t>
            </a:r>
            <a:r>
              <a:rPr lang="en-US" err="1"/>
              <a:t>tason</a:t>
            </a:r>
            <a:r>
              <a:rPr lang="en-US"/>
              <a:t> </a:t>
            </a:r>
            <a:r>
              <a:rPr lang="en-US" err="1"/>
              <a:t>tyyli</a:t>
            </a:r>
            <a:endParaRPr lang="en-US"/>
          </a:p>
          <a:p>
            <a:pPr lvl="0"/>
            <a:r>
              <a:rPr lang="en-US"/>
              <a:t>Ja </a:t>
            </a:r>
            <a:r>
              <a:rPr lang="en-US" err="1"/>
              <a:t>taas</a:t>
            </a:r>
            <a:r>
              <a:rPr lang="en-US"/>
              <a:t> </a:t>
            </a:r>
            <a:r>
              <a:rPr lang="en-US" err="1"/>
              <a:t>uusi</a:t>
            </a:r>
            <a:r>
              <a:rPr lang="en-US"/>
              <a:t> </a:t>
            </a:r>
            <a:r>
              <a:rPr lang="en-US" err="1"/>
              <a:t>rivi</a:t>
            </a:r>
            <a:r>
              <a:rPr lang="en-US"/>
              <a:t> </a:t>
            </a:r>
            <a:r>
              <a:rPr lang="en-US" err="1"/>
              <a:t>fejkjleflkjef</a:t>
            </a:r>
            <a:r>
              <a:rPr lang="en-US"/>
              <a:t> </a:t>
            </a:r>
            <a:r>
              <a:rPr lang="en-US" err="1"/>
              <a:t>lkj</a:t>
            </a:r>
            <a:r>
              <a:rPr lang="en-US"/>
              <a:t> </a:t>
            </a:r>
            <a:r>
              <a:rPr lang="en-US" err="1"/>
              <a:t>fe</a:t>
            </a:r>
            <a:r>
              <a:rPr lang="en-US"/>
              <a:t> </a:t>
            </a:r>
            <a:r>
              <a:rPr lang="en-US" err="1"/>
              <a:t>eflkj</a:t>
            </a:r>
            <a:r>
              <a:rPr lang="en-US"/>
              <a:t> </a:t>
            </a:r>
            <a:r>
              <a:rPr lang="en-US" err="1"/>
              <a:t>efjkl</a:t>
            </a:r>
            <a:r>
              <a:rPr lang="en-US"/>
              <a:t> </a:t>
            </a:r>
            <a:r>
              <a:rPr lang="en-US" err="1"/>
              <a:t>eflkj</a:t>
            </a:r>
            <a:r>
              <a:rPr lang="en-US"/>
              <a:t> </a:t>
            </a:r>
            <a:r>
              <a:rPr lang="en-US" err="1"/>
              <a:t>efjkl</a:t>
            </a:r>
            <a:r>
              <a:rPr lang="en-US"/>
              <a:t> </a:t>
            </a:r>
            <a:r>
              <a:rPr lang="en-US" err="1"/>
              <a:t>eflkj</a:t>
            </a:r>
            <a:r>
              <a:rPr lang="en-US"/>
              <a:t> </a:t>
            </a:r>
            <a:r>
              <a:rPr lang="en-US" err="1"/>
              <a:t>eflkj</a:t>
            </a:r>
            <a:r>
              <a:rPr lang="en-US"/>
              <a:t> </a:t>
            </a:r>
            <a:r>
              <a:rPr lang="en-US" err="1"/>
              <a:t>eflkje</a:t>
            </a:r>
            <a:r>
              <a:rPr lang="en-US"/>
              <a:t> </a:t>
            </a:r>
            <a:r>
              <a:rPr lang="en-US" err="1"/>
              <a:t>flkjef</a:t>
            </a:r>
            <a:r>
              <a:rPr lang="en-US"/>
              <a:t> </a:t>
            </a:r>
            <a:r>
              <a:rPr lang="en-US" err="1"/>
              <a:t>klj</a:t>
            </a:r>
            <a:r>
              <a:rPr lang="en-US"/>
              <a:t> </a:t>
            </a:r>
            <a:r>
              <a:rPr lang="en-US" err="1"/>
              <a:t>efklj</a:t>
            </a:r>
            <a:r>
              <a:rPr lang="en-US"/>
              <a:t> </a:t>
            </a:r>
            <a:r>
              <a:rPr lang="en-US" err="1"/>
              <a:t>eflkj</a:t>
            </a:r>
            <a:r>
              <a:rPr lang="en-US"/>
              <a:t> </a:t>
            </a:r>
            <a:r>
              <a:rPr lang="en-US" err="1"/>
              <a:t>eflkjfe</a:t>
            </a:r>
            <a:r>
              <a:rPr lang="en-US"/>
              <a:t> </a:t>
            </a:r>
            <a:r>
              <a:rPr lang="en-US" err="1"/>
              <a:t>lkj</a:t>
            </a:r>
            <a:r>
              <a:rPr lang="en-US"/>
              <a:t> </a:t>
            </a:r>
            <a:r>
              <a:rPr lang="en-US" err="1"/>
              <a:t>efkjl</a:t>
            </a:r>
            <a:r>
              <a:rPr lang="en-US"/>
              <a:t> </a:t>
            </a:r>
            <a:r>
              <a:rPr lang="en-US" err="1"/>
              <a:t>fe</a:t>
            </a:r>
            <a:r>
              <a:rPr lang="en-US"/>
              <a:t> </a:t>
            </a:r>
            <a:r>
              <a:rPr lang="en-US" err="1"/>
              <a:t>eflkj</a:t>
            </a:r>
            <a:endParaRPr lang="en-US"/>
          </a:p>
          <a:p>
            <a:pPr lvl="1"/>
            <a:r>
              <a:rPr lang="en-US" err="1"/>
              <a:t>Lelelele</a:t>
            </a:r>
            <a:endParaRPr lang="en-US"/>
          </a:p>
          <a:p>
            <a:pPr lvl="2"/>
            <a:r>
              <a:rPr lang="en-US" err="1"/>
              <a:t>ljefelkfjelkfje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195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pt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9240" y="369722"/>
            <a:ext cx="11655840" cy="899665"/>
          </a:xfrm>
        </p:spPr>
        <p:txBody>
          <a:bodyPr/>
          <a:lstStyle>
            <a:lvl1pPr>
              <a:defRPr sz="5289"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5" name="Group 2"/>
          <p:cNvGrpSpPr/>
          <p:nvPr userDrawn="1"/>
        </p:nvGrpSpPr>
        <p:grpSpPr>
          <a:xfrm>
            <a:off x="-1176" y="6512640"/>
            <a:ext cx="12192314" cy="353951"/>
            <a:chOff x="2577137" y="4571778"/>
            <a:chExt cx="9101124" cy="1390560"/>
          </a:xfrm>
        </p:grpSpPr>
        <p:sp>
          <p:nvSpPr>
            <p:cNvPr id="6" name="TextBox 5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67">
                <a:lnSpc>
                  <a:spcPts val="3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txBody>
            <a:bodyPr wrap="square" lIns="457135" tIns="137141" rIns="639989" rtlCol="0">
              <a:noAutofit/>
            </a:bodyPr>
            <a:lstStyle/>
            <a:p>
              <a:pPr defTabSz="913716">
                <a:lnSpc>
                  <a:spcPts val="2942"/>
                </a:lnSpc>
                <a:defRPr/>
              </a:pPr>
              <a:endParaRPr lang="en-US" sz="2800" kern="0" dirty="0">
                <a:solidFill>
                  <a:srgbClr val="FFFFFF"/>
                </a:solidFill>
                <a:latin typeface="Segoe UI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821874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/>
          <p:nvPr userDrawn="1"/>
        </p:nvGrpSpPr>
        <p:grpSpPr>
          <a:xfrm>
            <a:off x="-1176" y="6512640"/>
            <a:ext cx="12192314" cy="353951"/>
            <a:chOff x="2577137" y="4571778"/>
            <a:chExt cx="9101124" cy="1390560"/>
          </a:xfrm>
          <a:solidFill>
            <a:schemeClr val="accent5"/>
          </a:solidFill>
        </p:grpSpPr>
        <p:sp>
          <p:nvSpPr>
            <p:cNvPr id="6" name="TextBox 5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rgbClr val="0BE0FF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marL="0" marR="0" lvl="0" indent="0" defTabSz="914167" eaLnBrk="1" fontAlgn="auto" latinLnBrk="0" hangingPunct="1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</a:rPr>
                <a:t>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grpFill/>
          </p:spPr>
          <p:txBody>
            <a:bodyPr wrap="square" lIns="457135" tIns="137141" rIns="639989" rtlCol="0">
              <a:noAutofit/>
            </a:bodyPr>
            <a:lstStyle/>
            <a:p>
              <a:pPr marL="0" marR="0" lvl="0" indent="0" defTabSz="913716" eaLnBrk="1" fontAlgn="auto" latinLnBrk="0" hangingPunct="1">
                <a:lnSpc>
                  <a:spcPts val="2942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</a:endParaRPr>
            </a:p>
          </p:txBody>
        </p:sp>
      </p:grpSp>
      <p:sp>
        <p:nvSpPr>
          <p:cNvPr id="8" name="Title 2"/>
          <p:cNvSpPr>
            <a:spLocks noGrp="1"/>
          </p:cNvSpPr>
          <p:nvPr>
            <p:ph type="title"/>
          </p:nvPr>
        </p:nvSpPr>
        <p:spPr>
          <a:xfrm>
            <a:off x="269240" y="369722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7706619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719999"/>
            <a:ext cx="10753200" cy="4680000"/>
          </a:xfrm>
        </p:spPr>
        <p:txBody>
          <a:bodyPr anchor="ctr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A24D38-83C0-1746-A1AD-5A34C5874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3861786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DD176EF-DB01-1143-BB19-7BF389CEEF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719999"/>
            <a:ext cx="10753200" cy="4680000"/>
          </a:xfrm>
        </p:spPr>
        <p:txBody>
          <a:bodyPr anchor="ctr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A24D38-83C0-1746-A1AD-5A34C5874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094323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360000"/>
            <a:ext cx="10753200" cy="3060000"/>
          </a:xfrm>
        </p:spPr>
        <p:txBody>
          <a:bodyPr anchor="b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548EA6-2912-8742-8424-B4C74BA88D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3600000"/>
            <a:ext cx="10753200" cy="2160000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rgbClr val="8C8C8C"/>
                </a:solidFill>
              </a:defRPr>
            </a:lvl1pPr>
            <a:lvl2pPr algn="ctr">
              <a:defRPr sz="3600"/>
            </a:lvl2pPr>
            <a:lvl3pPr algn="ctr">
              <a:defRPr sz="3600"/>
            </a:lvl3pPr>
            <a:lvl4pPr algn="ctr">
              <a:defRPr sz="3600"/>
            </a:lvl4pPr>
            <a:lvl5pPr algn="ctr">
              <a:defRPr sz="36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2FF82C6E-1696-1E49-8AC3-53ACA1C5D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90709891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F76E7B5-AFB1-9F49-BB19-A262D2F13D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360000"/>
            <a:ext cx="10753200" cy="3060000"/>
          </a:xfrm>
        </p:spPr>
        <p:txBody>
          <a:bodyPr anchor="b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548EA6-2912-8742-8424-B4C74BA88D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3600000"/>
            <a:ext cx="10753200" cy="2160000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rgbClr val="8C8C8C"/>
                </a:solidFill>
              </a:defRPr>
            </a:lvl1pPr>
            <a:lvl2pPr algn="ctr">
              <a:defRPr sz="3600"/>
            </a:lvl2pPr>
            <a:lvl3pPr algn="ctr">
              <a:defRPr sz="3600"/>
            </a:lvl3pPr>
            <a:lvl4pPr algn="ctr">
              <a:defRPr sz="3600"/>
            </a:lvl4pPr>
            <a:lvl5pPr algn="ctr">
              <a:defRPr sz="36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26A5EFBB-2FAC-E24A-895C-C3C5ADF5AF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13612968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0D62563-9864-A240-85B9-97F585F337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/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4D1DBF8-89E5-7A46-8424-1B6FD2A85B9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20000" y="1620000"/>
            <a:ext cx="10752863" cy="414000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2638CE4-5A40-2B4F-A4E2-0580A19B6F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60315614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794942B-AAF0-1645-86DB-555365DE0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0D62563-9864-A240-85B9-97F585F337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/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4D1DBF8-89E5-7A46-8424-1B6FD2A85B9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20000" y="1620000"/>
            <a:ext cx="10752863" cy="414000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99F74CD-CC3B-F341-9252-8F7D1F032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606111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F76E7B5-AFB1-9F49-BB19-A262D2F13D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360000"/>
            <a:ext cx="10753200" cy="3060000"/>
          </a:xfrm>
        </p:spPr>
        <p:txBody>
          <a:bodyPr anchor="b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548EA6-2912-8742-8424-B4C74BA88D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3600000"/>
            <a:ext cx="10753200" cy="2160000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rgbClr val="8C8C8C"/>
                </a:solidFill>
              </a:defRPr>
            </a:lvl1pPr>
            <a:lvl2pPr algn="ctr">
              <a:defRPr sz="3600"/>
            </a:lvl2pPr>
            <a:lvl3pPr algn="ctr">
              <a:defRPr sz="3600"/>
            </a:lvl3pPr>
            <a:lvl4pPr algn="ctr">
              <a:defRPr sz="3600"/>
            </a:lvl4pPr>
            <a:lvl5pPr algn="ctr">
              <a:defRPr sz="36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26A5EFBB-2FAC-E24A-895C-C3C5ADF5AF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5553587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794942B-AAF0-1645-86DB-555365DE0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99F74CD-CC3B-F341-9252-8F7D1F032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85787364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F559FED-6165-6743-894C-EBAF48451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3385752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D6F73CA-8C1B-E741-BB22-9AF5769885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8400" y="0"/>
            <a:ext cx="60936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FA58AB-891C-F549-BE0B-E1447AA802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465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DF826-82C4-AF40-B123-47F791ADDD1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19950" y="1620000"/>
            <a:ext cx="4658450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8532743C-5D56-2241-B1D5-F9DEE57F1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95120910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D6F73CA-8C1B-E741-BB22-9AF5769885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00" y="0"/>
            <a:ext cx="60936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FA58AB-891C-F549-BE0B-E1447AA802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4800" y="360000"/>
            <a:ext cx="465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DF826-82C4-AF40-B123-47F791ADDD1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14800" y="1620000"/>
            <a:ext cx="4658450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D782DC3-5D1B-3846-8EF2-FD7088DBED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66149322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501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F67955-4DDA-1640-93C8-BD0ECBBA17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54801" y="360000"/>
            <a:ext cx="5018400" cy="540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BB97FF-BA3A-364D-A0A9-B0D48A89638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20000" y="1620000"/>
            <a:ext cx="5018399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948D51F3-A795-934C-8EC5-02C3C455C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5488255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5500" y="360000"/>
            <a:ext cx="501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F67955-4DDA-1640-93C8-BD0ECBBA17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20000" y="360000"/>
            <a:ext cx="5018400" cy="540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BB97FF-BA3A-364D-A0A9-B0D48A89638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465500" y="1620000"/>
            <a:ext cx="5018399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EAAD4F0-58E4-004A-8335-4A56B4C9DB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7045363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692000"/>
            <a:ext cx="60984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9BA8D7BF-AA05-964D-A53E-D645B4CEBB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1692000"/>
            <a:ext cx="60960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925F4D1-4FF4-ED46-8975-524C17EF4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06D4A98-DB5E-D241-9A08-C708778494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0454880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692000"/>
            <a:ext cx="4063799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319BD40D-7479-F242-89C4-D9E3E426D8F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63800" y="1692000"/>
            <a:ext cx="4064399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A3AE4FBA-230F-6B45-A9A0-734D85A0AF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8199" y="1692000"/>
            <a:ext cx="4064399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32BF0D4-D417-E649-9B5B-4DBFD25AA7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8D7CCED-414D-C744-B1CF-5D382665F4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7432921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92000"/>
            <a:ext cx="3049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416DB0BD-B78F-AC4D-92ED-8123DF3D58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49200" y="1692000"/>
            <a:ext cx="30444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A2ED0EA7-C006-9543-8C15-5E9394422E9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3600" y="1692000"/>
            <a:ext cx="3049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E47D41F6-9905-5849-8B64-DCEE8F93D25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42800" y="1692000"/>
            <a:ext cx="3049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A18D2E0-7B32-2642-BE61-4354969A4E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8FCB2625-EBB4-D441-949B-79B8773C5A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5607178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5A1CF52-D47F-3C4A-A0D9-B9202F5430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3720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68031D60-B5E6-EC4B-92D6-842F5A6B6A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48800" y="1692000"/>
            <a:ext cx="2443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931B08D8-E031-BF41-812C-78070E66417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1160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9B59E15D-E78A-5D45-986D-8E9659FE48B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7440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553F1A8-DD20-9E46-A065-C3103138B1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69ECAE5E-BBAE-F845-8946-0F38918BA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551192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0D62563-9864-A240-85B9-97F585F337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/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4D1DBF8-89E5-7A46-8424-1B6FD2A85B9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20000" y="1620000"/>
            <a:ext cx="10752863" cy="414000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2638CE4-5A40-2B4F-A4E2-0580A19B6F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30709152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960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0E554FD-A664-774F-8FB5-A819E177E2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8FEEF2-C975-BF49-B66C-1453055995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61968396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3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2D7D675-79B4-0145-9AFA-073415A5E3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D8575102-BE09-A845-8D19-EC40F9E6F3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29785935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60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8C8AC81-2285-3748-90E0-ED852EAB5E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8C7E059-5D04-3045-AA7A-00D3387229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14179608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160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9D1D161E-D5B8-BA4C-9A2E-3C192876BE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0000" y="4107876"/>
            <a:ext cx="107532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F6645D6-2D44-854E-BF8B-DFE7E87B0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86245767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200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96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9C370407-25CC-B044-9B6B-3E6F277F34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40000" y="4107876"/>
            <a:ext cx="432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B846367E-43B7-2746-BFC9-45B455F309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29600" y="4107876"/>
            <a:ext cx="432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0CAB782-5D58-7C48-91F1-EA8B79A437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57875864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748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160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48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B293C2F5-764D-CF4D-9E43-7368420EFE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800" y="4107876"/>
            <a:ext cx="288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728DE380-8E43-EA44-84ED-EF0382F076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54800" y="4107876"/>
            <a:ext cx="288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F853805C-B825-D040-8622-C48F32F02E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894800" y="4107876"/>
            <a:ext cx="288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CDC69AFA-434D-D74A-8FDD-B968A46B1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7066465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l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8800" y="365125"/>
            <a:ext cx="7394400" cy="1080000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365125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F4F40ABC-820C-7248-A3D7-3D2130BCCFA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078799" y="1620000"/>
            <a:ext cx="7394063" cy="4140002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0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20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131FD7F-42B8-F349-B42A-11FBFA08A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92716987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6FB8A693-6890-3345-B256-8999E4DAE70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20640" y="4760190"/>
            <a:ext cx="900000" cy="90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P</a:t>
            </a:r>
            <a:endParaRPr lang="fi-FI" dirty="0"/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AB2ED5A3-8568-794B-A45E-D49A0DEB67F6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457121" y="4760190"/>
            <a:ext cx="900000" cy="90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P</a:t>
            </a:r>
            <a:endParaRPr lang="fi-FI" dirty="0"/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00B35726-4532-3640-9D8F-674DBAEB05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00000" y="4760190"/>
            <a:ext cx="3934800" cy="90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8" name="Text Placeholder 18">
            <a:extLst>
              <a:ext uri="{FF2B5EF4-FFF2-40B4-BE49-F238E27FC236}">
                <a16:creationId xmlns:a16="http://schemas.microsoft.com/office/drawing/2014/main" id="{DE073FC3-A14F-C846-8893-A702D914278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538063" y="4760190"/>
            <a:ext cx="3934800" cy="90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1858F0DC-F194-CD45-B0A8-098BC8DCD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  <p:sp>
        <p:nvSpPr>
          <p:cNvPr id="17" name="Content Placeholder 11">
            <a:extLst>
              <a:ext uri="{FF2B5EF4-FFF2-40B4-BE49-F238E27FC236}">
                <a16:creationId xmlns:a16="http://schemas.microsoft.com/office/drawing/2014/main" id="{88950520-113E-824E-8F30-029B4809D99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20000" y="1620000"/>
            <a:ext cx="10752863" cy="295920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94315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AABFE7A9-CEA3-4541-A80D-66DDBEBFF97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0000" y="378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32B68509-EB78-FC4B-A48C-19C085B1C0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80000" y="1620000"/>
            <a:ext cx="8593200" cy="1979999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14D44677-7E3A-EC4F-AC56-F9A8D8AA32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80000" y="3779998"/>
            <a:ext cx="8593200" cy="1980001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2A364916-7ADA-D742-B3DA-182208048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400996467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32B68509-EB78-FC4B-A48C-19C085B1C0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60000" y="1620000"/>
            <a:ext cx="93132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86BB6A88-A8D8-CD47-9A8F-CDABF6E4DB0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20000" y="3010095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6FB8A693-6890-3345-B256-8999E4DAE70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0000" y="440019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E9248D64-B52B-3B47-BBF1-B8C3403D2BC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60000" y="3009600"/>
            <a:ext cx="93132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D33F396C-01DD-454E-A159-FD84B7F5A3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60000" y="4400189"/>
            <a:ext cx="93132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8FF84023-6677-444C-B0A2-5BFBD7E483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1255007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794942B-AAF0-1645-86DB-555365DE0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0D62563-9864-A240-85B9-97F585F337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/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4D1DBF8-89E5-7A46-8424-1B6FD2A85B9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20000" y="1620000"/>
            <a:ext cx="10752863" cy="414000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99F74CD-CC3B-F341-9252-8F7D1F032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63136907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AABFE7A9-CEA3-4541-A80D-66DDBEBFF97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0000" y="378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32B68509-EB78-FC4B-A48C-19C085B1C0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79999" y="162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BCA094DF-DD5B-964D-B465-844CD816E0D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454801" y="162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DCAF9B1B-AECC-1344-B905-45D2A50C5FF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454801" y="378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0C2DB1C6-11AB-D847-91EC-BE4B524DAC2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14800" y="162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B532E072-4DAD-0B40-82C6-60D516E3125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879999" y="378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265F4535-8A04-F545-8374-975BA25BF5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614800" y="378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43E4FCE-3F13-5C4A-8107-BE4DB3B4B3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2223787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86BB6A88-A8D8-CD47-9A8F-CDABF6E4DB0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20000" y="3010095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6FB8A693-6890-3345-B256-8999E4DAE70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0000" y="440019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FAD8AD83-0DFE-4F4D-9F09-B0148B193A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457121" y="162000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FA3140D3-451B-FE47-8A48-8FD70EEA4F3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457121" y="3010095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AB2ED5A3-8568-794B-A45E-D49A0DEB67F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57121" y="440019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00B35726-4532-3640-9D8F-674DBAEB05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60000" y="4400190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8" name="Text Placeholder 18">
            <a:extLst>
              <a:ext uri="{FF2B5EF4-FFF2-40B4-BE49-F238E27FC236}">
                <a16:creationId xmlns:a16="http://schemas.microsoft.com/office/drawing/2014/main" id="{DE073FC3-A14F-C846-8893-A702D914278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894800" y="4400190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1" name="Text Placeholder 18">
            <a:extLst>
              <a:ext uri="{FF2B5EF4-FFF2-40B4-BE49-F238E27FC236}">
                <a16:creationId xmlns:a16="http://schemas.microsoft.com/office/drawing/2014/main" id="{51D54E14-0197-C94A-B61A-745F42438C7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160000" y="3009544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3" name="Text Placeholder 18">
            <a:extLst>
              <a:ext uri="{FF2B5EF4-FFF2-40B4-BE49-F238E27FC236}">
                <a16:creationId xmlns:a16="http://schemas.microsoft.com/office/drawing/2014/main" id="{9BBB9E71-B9FE-3B4B-9DC3-9864C6C6B89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894800" y="3009544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5" name="Text Placeholder 18">
            <a:extLst>
              <a:ext uri="{FF2B5EF4-FFF2-40B4-BE49-F238E27FC236}">
                <a16:creationId xmlns:a16="http://schemas.microsoft.com/office/drawing/2014/main" id="{44B025BB-494C-6444-A662-2A59CC74440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160000" y="1616773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7" name="Text Placeholder 18">
            <a:extLst>
              <a:ext uri="{FF2B5EF4-FFF2-40B4-BE49-F238E27FC236}">
                <a16:creationId xmlns:a16="http://schemas.microsoft.com/office/drawing/2014/main" id="{0FA3457E-5631-ED48-911F-DC996E158B9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894800" y="1616773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1858F0DC-F194-CD45-B0A8-098BC8DCD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002356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000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5" name="Text Placeholder 18">
            <a:extLst>
              <a:ext uri="{FF2B5EF4-FFF2-40B4-BE49-F238E27FC236}">
                <a16:creationId xmlns:a16="http://schemas.microsoft.com/office/drawing/2014/main" id="{44B025BB-494C-6444-A662-2A59CC74440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260000" y="162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FAA4F7A-1EDF-2B42-AB7B-DC8ED402A795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720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DC532E04-8DA8-CF4F-AF49-C00BBFA4134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260000" y="234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2F9732E4-7F63-3245-BF42-1E9650A60F06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720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75B1486C-9016-6A40-8540-3C13E1E712BE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260000" y="306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83F4F850-F5E4-CF45-9E8F-E7AA1A585656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720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39" name="Text Placeholder 18">
            <a:extLst>
              <a:ext uri="{FF2B5EF4-FFF2-40B4-BE49-F238E27FC236}">
                <a16:creationId xmlns:a16="http://schemas.microsoft.com/office/drawing/2014/main" id="{37A85787-CBA2-8F42-93D3-A176CB37CD4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260000" y="378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5" name="Picture Placeholder 3">
            <a:extLst>
              <a:ext uri="{FF2B5EF4-FFF2-40B4-BE49-F238E27FC236}">
                <a16:creationId xmlns:a16="http://schemas.microsoft.com/office/drawing/2014/main" id="{0158558D-EA22-9241-8E51-D9834EFC4FCB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720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46" name="Text Placeholder 18">
            <a:extLst>
              <a:ext uri="{FF2B5EF4-FFF2-40B4-BE49-F238E27FC236}">
                <a16:creationId xmlns:a16="http://schemas.microsoft.com/office/drawing/2014/main" id="{CE13A21D-2DD0-C547-B64F-B0597ECB8B04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1260000" y="4513525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4" name="Picture Placeholder 3">
            <a:extLst>
              <a:ext uri="{FF2B5EF4-FFF2-40B4-BE49-F238E27FC236}">
                <a16:creationId xmlns:a16="http://schemas.microsoft.com/office/drawing/2014/main" id="{456FC0CD-59EE-6444-A700-78E0CA91DA4D}"/>
              </a:ext>
            </a:extLst>
          </p:cNvPr>
          <p:cNvSpPr>
            <a:spLocks noGrp="1"/>
          </p:cNvSpPr>
          <p:nvPr>
            <p:ph type="pic" sz="quarter" idx="69" hasCustomPrompt="1"/>
          </p:nvPr>
        </p:nvSpPr>
        <p:spPr>
          <a:xfrm>
            <a:off x="720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56" name="Text Placeholder 18">
            <a:extLst>
              <a:ext uri="{FF2B5EF4-FFF2-40B4-BE49-F238E27FC236}">
                <a16:creationId xmlns:a16="http://schemas.microsoft.com/office/drawing/2014/main" id="{C1841D58-DEEC-D649-B7AD-46BFC083283D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1260000" y="5243823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3" name="Picture Placeholder 3">
            <a:extLst>
              <a:ext uri="{FF2B5EF4-FFF2-40B4-BE49-F238E27FC236}">
                <a16:creationId xmlns:a16="http://schemas.microsoft.com/office/drawing/2014/main" id="{AC31FA6E-2E5F-0E44-A6E8-BDE380E4BC8A}"/>
              </a:ext>
            </a:extLst>
          </p:cNvPr>
          <p:cNvSpPr>
            <a:spLocks noGrp="1"/>
          </p:cNvSpPr>
          <p:nvPr>
            <p:ph type="pic" sz="quarter" idx="71" hasCustomPrompt="1"/>
          </p:nvPr>
        </p:nvSpPr>
        <p:spPr>
          <a:xfrm>
            <a:off x="294291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64" name="Text Placeholder 18">
            <a:extLst>
              <a:ext uri="{FF2B5EF4-FFF2-40B4-BE49-F238E27FC236}">
                <a16:creationId xmlns:a16="http://schemas.microsoft.com/office/drawing/2014/main" id="{1595FCD6-B514-C144-9D63-7212449CDA78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3482910" y="162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5" name="Picture Placeholder 3">
            <a:extLst>
              <a:ext uri="{FF2B5EF4-FFF2-40B4-BE49-F238E27FC236}">
                <a16:creationId xmlns:a16="http://schemas.microsoft.com/office/drawing/2014/main" id="{4D826FEC-B181-E243-A8E7-F17AF0FFA164}"/>
              </a:ext>
            </a:extLst>
          </p:cNvPr>
          <p:cNvSpPr>
            <a:spLocks noGrp="1"/>
          </p:cNvSpPr>
          <p:nvPr>
            <p:ph type="pic" sz="quarter" idx="73" hasCustomPrompt="1"/>
          </p:nvPr>
        </p:nvSpPr>
        <p:spPr>
          <a:xfrm>
            <a:off x="294291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66" name="Text Placeholder 18">
            <a:extLst>
              <a:ext uri="{FF2B5EF4-FFF2-40B4-BE49-F238E27FC236}">
                <a16:creationId xmlns:a16="http://schemas.microsoft.com/office/drawing/2014/main" id="{ECD4A519-4AFF-FD4B-A1DF-12552534EA01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3482910" y="234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7" name="Picture Placeholder 3">
            <a:extLst>
              <a:ext uri="{FF2B5EF4-FFF2-40B4-BE49-F238E27FC236}">
                <a16:creationId xmlns:a16="http://schemas.microsoft.com/office/drawing/2014/main" id="{B970A662-52D9-FA40-B111-E0F9B4C79B0D}"/>
              </a:ext>
            </a:extLst>
          </p:cNvPr>
          <p:cNvSpPr>
            <a:spLocks noGrp="1"/>
          </p:cNvSpPr>
          <p:nvPr>
            <p:ph type="pic" sz="quarter" idx="75" hasCustomPrompt="1"/>
          </p:nvPr>
        </p:nvSpPr>
        <p:spPr>
          <a:xfrm>
            <a:off x="294291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28D7F7A6-DC04-1748-95F0-B21460682E78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3482910" y="306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9" name="Picture Placeholder 3">
            <a:extLst>
              <a:ext uri="{FF2B5EF4-FFF2-40B4-BE49-F238E27FC236}">
                <a16:creationId xmlns:a16="http://schemas.microsoft.com/office/drawing/2014/main" id="{164F9864-62C4-C44C-94EB-9404C707C413}"/>
              </a:ext>
            </a:extLst>
          </p:cNvPr>
          <p:cNvSpPr>
            <a:spLocks noGrp="1"/>
          </p:cNvSpPr>
          <p:nvPr>
            <p:ph type="pic" sz="quarter" idx="77" hasCustomPrompt="1"/>
          </p:nvPr>
        </p:nvSpPr>
        <p:spPr>
          <a:xfrm>
            <a:off x="294291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D1762C14-5AB4-C84A-9221-43B981D55444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3482910" y="378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1" name="Picture Placeholder 3">
            <a:extLst>
              <a:ext uri="{FF2B5EF4-FFF2-40B4-BE49-F238E27FC236}">
                <a16:creationId xmlns:a16="http://schemas.microsoft.com/office/drawing/2014/main" id="{6A107313-3F14-E54B-B589-0F4616444BDC}"/>
              </a:ext>
            </a:extLst>
          </p:cNvPr>
          <p:cNvSpPr>
            <a:spLocks noGrp="1"/>
          </p:cNvSpPr>
          <p:nvPr>
            <p:ph type="pic" sz="quarter" idx="79" hasCustomPrompt="1"/>
          </p:nvPr>
        </p:nvSpPr>
        <p:spPr>
          <a:xfrm>
            <a:off x="294291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BB3B5BCF-499A-A742-ABEF-DADFBDB49C0E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3482910" y="4513525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3" name="Picture Placeholder 3">
            <a:extLst>
              <a:ext uri="{FF2B5EF4-FFF2-40B4-BE49-F238E27FC236}">
                <a16:creationId xmlns:a16="http://schemas.microsoft.com/office/drawing/2014/main" id="{4AC3D73B-D3DF-BB43-8F2F-C0206D830679}"/>
              </a:ext>
            </a:extLst>
          </p:cNvPr>
          <p:cNvSpPr>
            <a:spLocks noGrp="1"/>
          </p:cNvSpPr>
          <p:nvPr>
            <p:ph type="pic" sz="quarter" idx="81" hasCustomPrompt="1"/>
          </p:nvPr>
        </p:nvSpPr>
        <p:spPr>
          <a:xfrm>
            <a:off x="294291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7C6868E3-C93F-F142-8C6F-0354A0AA510C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3482910" y="5243823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5" name="Picture Placeholder 3">
            <a:extLst>
              <a:ext uri="{FF2B5EF4-FFF2-40B4-BE49-F238E27FC236}">
                <a16:creationId xmlns:a16="http://schemas.microsoft.com/office/drawing/2014/main" id="{6801D6F8-0F59-4E46-80F8-FC59104E05F0}"/>
              </a:ext>
            </a:extLst>
          </p:cNvPr>
          <p:cNvSpPr>
            <a:spLocks noGrp="1"/>
          </p:cNvSpPr>
          <p:nvPr>
            <p:ph type="pic" sz="quarter" idx="83" hasCustomPrompt="1"/>
          </p:nvPr>
        </p:nvSpPr>
        <p:spPr>
          <a:xfrm>
            <a:off x="516618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4F485171-0492-3D4D-88FD-131DD35E1D74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5705820" y="162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7" name="Picture Placeholder 3">
            <a:extLst>
              <a:ext uri="{FF2B5EF4-FFF2-40B4-BE49-F238E27FC236}">
                <a16:creationId xmlns:a16="http://schemas.microsoft.com/office/drawing/2014/main" id="{679A49AD-3DC2-3C49-99F7-8126AD1C49AF}"/>
              </a:ext>
            </a:extLst>
          </p:cNvPr>
          <p:cNvSpPr>
            <a:spLocks noGrp="1"/>
          </p:cNvSpPr>
          <p:nvPr>
            <p:ph type="pic" sz="quarter" idx="85" hasCustomPrompt="1"/>
          </p:nvPr>
        </p:nvSpPr>
        <p:spPr>
          <a:xfrm>
            <a:off x="5166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D04C380-F850-484D-A8D4-AED6C530DECF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5705820" y="234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9" name="Picture Placeholder 3">
            <a:extLst>
              <a:ext uri="{FF2B5EF4-FFF2-40B4-BE49-F238E27FC236}">
                <a16:creationId xmlns:a16="http://schemas.microsoft.com/office/drawing/2014/main" id="{3730F03F-7A94-E647-B5E9-F2AFF26DC6B0}"/>
              </a:ext>
            </a:extLst>
          </p:cNvPr>
          <p:cNvSpPr>
            <a:spLocks noGrp="1"/>
          </p:cNvSpPr>
          <p:nvPr>
            <p:ph type="pic" sz="quarter" idx="87" hasCustomPrompt="1"/>
          </p:nvPr>
        </p:nvSpPr>
        <p:spPr>
          <a:xfrm>
            <a:off x="5166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9FEDF21E-76C4-EB41-B312-1ECA5F2144C7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5705820" y="306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1" name="Picture Placeholder 3">
            <a:extLst>
              <a:ext uri="{FF2B5EF4-FFF2-40B4-BE49-F238E27FC236}">
                <a16:creationId xmlns:a16="http://schemas.microsoft.com/office/drawing/2014/main" id="{C0097B21-EA9A-7242-A05A-A2C2AA7167C3}"/>
              </a:ext>
            </a:extLst>
          </p:cNvPr>
          <p:cNvSpPr>
            <a:spLocks noGrp="1"/>
          </p:cNvSpPr>
          <p:nvPr>
            <p:ph type="pic" sz="quarter" idx="89" hasCustomPrompt="1"/>
          </p:nvPr>
        </p:nvSpPr>
        <p:spPr>
          <a:xfrm>
            <a:off x="5166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2" name="Text Placeholder 18">
            <a:extLst>
              <a:ext uri="{FF2B5EF4-FFF2-40B4-BE49-F238E27FC236}">
                <a16:creationId xmlns:a16="http://schemas.microsoft.com/office/drawing/2014/main" id="{0FE35592-549C-AF48-A160-F2F4CA17150D}"/>
              </a:ext>
            </a:extLst>
          </p:cNvPr>
          <p:cNvSpPr>
            <a:spLocks noGrp="1"/>
          </p:cNvSpPr>
          <p:nvPr>
            <p:ph type="body" sz="quarter" idx="90" hasCustomPrompt="1"/>
          </p:nvPr>
        </p:nvSpPr>
        <p:spPr>
          <a:xfrm>
            <a:off x="5705820" y="378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3" name="Picture Placeholder 3">
            <a:extLst>
              <a:ext uri="{FF2B5EF4-FFF2-40B4-BE49-F238E27FC236}">
                <a16:creationId xmlns:a16="http://schemas.microsoft.com/office/drawing/2014/main" id="{650C5E47-A0CC-7743-B899-9F136B2EB09F}"/>
              </a:ext>
            </a:extLst>
          </p:cNvPr>
          <p:cNvSpPr>
            <a:spLocks noGrp="1"/>
          </p:cNvSpPr>
          <p:nvPr>
            <p:ph type="pic" sz="quarter" idx="91" hasCustomPrompt="1"/>
          </p:nvPr>
        </p:nvSpPr>
        <p:spPr>
          <a:xfrm>
            <a:off x="5166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4" name="Text Placeholder 18">
            <a:extLst>
              <a:ext uri="{FF2B5EF4-FFF2-40B4-BE49-F238E27FC236}">
                <a16:creationId xmlns:a16="http://schemas.microsoft.com/office/drawing/2014/main" id="{A0F6C54F-115E-7C40-962D-FCD29AE72113}"/>
              </a:ext>
            </a:extLst>
          </p:cNvPr>
          <p:cNvSpPr>
            <a:spLocks noGrp="1"/>
          </p:cNvSpPr>
          <p:nvPr>
            <p:ph type="body" sz="quarter" idx="92" hasCustomPrompt="1"/>
          </p:nvPr>
        </p:nvSpPr>
        <p:spPr>
          <a:xfrm>
            <a:off x="5705820" y="4513525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5" name="Picture Placeholder 3">
            <a:extLst>
              <a:ext uri="{FF2B5EF4-FFF2-40B4-BE49-F238E27FC236}">
                <a16:creationId xmlns:a16="http://schemas.microsoft.com/office/drawing/2014/main" id="{C0B0DA81-B0E7-8348-89AB-48462DD6DA3B}"/>
              </a:ext>
            </a:extLst>
          </p:cNvPr>
          <p:cNvSpPr>
            <a:spLocks noGrp="1"/>
          </p:cNvSpPr>
          <p:nvPr>
            <p:ph type="pic" sz="quarter" idx="93" hasCustomPrompt="1"/>
          </p:nvPr>
        </p:nvSpPr>
        <p:spPr>
          <a:xfrm>
            <a:off x="5166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6" name="Text Placeholder 18">
            <a:extLst>
              <a:ext uri="{FF2B5EF4-FFF2-40B4-BE49-F238E27FC236}">
                <a16:creationId xmlns:a16="http://schemas.microsoft.com/office/drawing/2014/main" id="{C4E772C9-98DE-1D4E-9C32-EED930BB8795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5705820" y="5243823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7" name="Picture Placeholder 3">
            <a:extLst>
              <a:ext uri="{FF2B5EF4-FFF2-40B4-BE49-F238E27FC236}">
                <a16:creationId xmlns:a16="http://schemas.microsoft.com/office/drawing/2014/main" id="{9EDE22A8-2A4B-3C41-92B6-26B884D9F830}"/>
              </a:ext>
            </a:extLst>
          </p:cNvPr>
          <p:cNvSpPr>
            <a:spLocks noGrp="1"/>
          </p:cNvSpPr>
          <p:nvPr>
            <p:ph type="pic" sz="quarter" idx="95" hasCustomPrompt="1"/>
          </p:nvPr>
        </p:nvSpPr>
        <p:spPr>
          <a:xfrm>
            <a:off x="738900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8" name="Text Placeholder 18">
            <a:extLst>
              <a:ext uri="{FF2B5EF4-FFF2-40B4-BE49-F238E27FC236}">
                <a16:creationId xmlns:a16="http://schemas.microsoft.com/office/drawing/2014/main" id="{E878FC3A-6012-BD41-A2EB-A7FD4B6B27B4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7928910" y="162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9" name="Picture Placeholder 3">
            <a:extLst>
              <a:ext uri="{FF2B5EF4-FFF2-40B4-BE49-F238E27FC236}">
                <a16:creationId xmlns:a16="http://schemas.microsoft.com/office/drawing/2014/main" id="{59BB42F9-FADC-934B-BACB-2EB4400713C6}"/>
              </a:ext>
            </a:extLst>
          </p:cNvPr>
          <p:cNvSpPr>
            <a:spLocks noGrp="1"/>
          </p:cNvSpPr>
          <p:nvPr>
            <p:ph type="pic" sz="quarter" idx="97" hasCustomPrompt="1"/>
          </p:nvPr>
        </p:nvSpPr>
        <p:spPr>
          <a:xfrm>
            <a:off x="7389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0" name="Text Placeholder 18">
            <a:extLst>
              <a:ext uri="{FF2B5EF4-FFF2-40B4-BE49-F238E27FC236}">
                <a16:creationId xmlns:a16="http://schemas.microsoft.com/office/drawing/2014/main" id="{8F3FA279-D164-2D41-B425-4C43F9F76894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>
          <a:xfrm>
            <a:off x="7928910" y="234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1" name="Picture Placeholder 3">
            <a:extLst>
              <a:ext uri="{FF2B5EF4-FFF2-40B4-BE49-F238E27FC236}">
                <a16:creationId xmlns:a16="http://schemas.microsoft.com/office/drawing/2014/main" id="{D506B40E-3D2B-F74A-B5FA-7BC3C4BBB15D}"/>
              </a:ext>
            </a:extLst>
          </p:cNvPr>
          <p:cNvSpPr>
            <a:spLocks noGrp="1"/>
          </p:cNvSpPr>
          <p:nvPr>
            <p:ph type="pic" sz="quarter" idx="99" hasCustomPrompt="1"/>
          </p:nvPr>
        </p:nvSpPr>
        <p:spPr>
          <a:xfrm>
            <a:off x="7389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2" name="Text Placeholder 18">
            <a:extLst>
              <a:ext uri="{FF2B5EF4-FFF2-40B4-BE49-F238E27FC236}">
                <a16:creationId xmlns:a16="http://schemas.microsoft.com/office/drawing/2014/main" id="{43F11DA8-7185-7F49-B355-D9A28B5DEF80}"/>
              </a:ext>
            </a:extLst>
          </p:cNvPr>
          <p:cNvSpPr>
            <a:spLocks noGrp="1"/>
          </p:cNvSpPr>
          <p:nvPr>
            <p:ph type="body" sz="quarter" idx="100" hasCustomPrompt="1"/>
          </p:nvPr>
        </p:nvSpPr>
        <p:spPr>
          <a:xfrm>
            <a:off x="7928910" y="306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3" name="Picture Placeholder 3">
            <a:extLst>
              <a:ext uri="{FF2B5EF4-FFF2-40B4-BE49-F238E27FC236}">
                <a16:creationId xmlns:a16="http://schemas.microsoft.com/office/drawing/2014/main" id="{407E7A22-0170-E940-AB0C-1AC5069403C6}"/>
              </a:ext>
            </a:extLst>
          </p:cNvPr>
          <p:cNvSpPr>
            <a:spLocks noGrp="1"/>
          </p:cNvSpPr>
          <p:nvPr>
            <p:ph type="pic" sz="quarter" idx="101" hasCustomPrompt="1"/>
          </p:nvPr>
        </p:nvSpPr>
        <p:spPr>
          <a:xfrm>
            <a:off x="7389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4" name="Text Placeholder 18">
            <a:extLst>
              <a:ext uri="{FF2B5EF4-FFF2-40B4-BE49-F238E27FC236}">
                <a16:creationId xmlns:a16="http://schemas.microsoft.com/office/drawing/2014/main" id="{983719AA-80DF-CC48-A4AD-837EB1AA3F4A}"/>
              </a:ext>
            </a:extLst>
          </p:cNvPr>
          <p:cNvSpPr>
            <a:spLocks noGrp="1"/>
          </p:cNvSpPr>
          <p:nvPr>
            <p:ph type="body" sz="quarter" idx="102" hasCustomPrompt="1"/>
          </p:nvPr>
        </p:nvSpPr>
        <p:spPr>
          <a:xfrm>
            <a:off x="7928910" y="378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5" name="Picture Placeholder 3">
            <a:extLst>
              <a:ext uri="{FF2B5EF4-FFF2-40B4-BE49-F238E27FC236}">
                <a16:creationId xmlns:a16="http://schemas.microsoft.com/office/drawing/2014/main" id="{DC11B2C3-364B-B646-9A48-F083F9C47F1F}"/>
              </a:ext>
            </a:extLst>
          </p:cNvPr>
          <p:cNvSpPr>
            <a:spLocks noGrp="1"/>
          </p:cNvSpPr>
          <p:nvPr>
            <p:ph type="pic" sz="quarter" idx="103" hasCustomPrompt="1"/>
          </p:nvPr>
        </p:nvSpPr>
        <p:spPr>
          <a:xfrm>
            <a:off x="7389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6" name="Text Placeholder 18">
            <a:extLst>
              <a:ext uri="{FF2B5EF4-FFF2-40B4-BE49-F238E27FC236}">
                <a16:creationId xmlns:a16="http://schemas.microsoft.com/office/drawing/2014/main" id="{545DE0D7-908E-C34D-A69F-D92BE51A1BB1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928910" y="4513525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7" name="Picture Placeholder 3">
            <a:extLst>
              <a:ext uri="{FF2B5EF4-FFF2-40B4-BE49-F238E27FC236}">
                <a16:creationId xmlns:a16="http://schemas.microsoft.com/office/drawing/2014/main" id="{2DEF26F6-3E59-C84D-9B7E-D952B0044A14}"/>
              </a:ext>
            </a:extLst>
          </p:cNvPr>
          <p:cNvSpPr>
            <a:spLocks noGrp="1"/>
          </p:cNvSpPr>
          <p:nvPr>
            <p:ph type="pic" sz="quarter" idx="105" hasCustomPrompt="1"/>
          </p:nvPr>
        </p:nvSpPr>
        <p:spPr>
          <a:xfrm>
            <a:off x="7389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8" name="Text Placeholder 18">
            <a:extLst>
              <a:ext uri="{FF2B5EF4-FFF2-40B4-BE49-F238E27FC236}">
                <a16:creationId xmlns:a16="http://schemas.microsoft.com/office/drawing/2014/main" id="{68A89CEA-790E-204E-AB36-951F6ABE95C3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7928910" y="5243823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9" name="Picture Placeholder 3">
            <a:extLst>
              <a:ext uri="{FF2B5EF4-FFF2-40B4-BE49-F238E27FC236}">
                <a16:creationId xmlns:a16="http://schemas.microsoft.com/office/drawing/2014/main" id="{5009FEF7-4F41-8B46-8C60-A4790D4D33B2}"/>
              </a:ext>
            </a:extLst>
          </p:cNvPr>
          <p:cNvSpPr>
            <a:spLocks noGrp="1"/>
          </p:cNvSpPr>
          <p:nvPr>
            <p:ph type="pic" sz="quarter" idx="107" hasCustomPrompt="1"/>
          </p:nvPr>
        </p:nvSpPr>
        <p:spPr>
          <a:xfrm>
            <a:off x="961200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0" name="Text Placeholder 18">
            <a:extLst>
              <a:ext uri="{FF2B5EF4-FFF2-40B4-BE49-F238E27FC236}">
                <a16:creationId xmlns:a16="http://schemas.microsoft.com/office/drawing/2014/main" id="{FCEACC82-7265-F34E-A945-DF99EDA92B3D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10151910" y="162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1" name="Picture Placeholder 3">
            <a:extLst>
              <a:ext uri="{FF2B5EF4-FFF2-40B4-BE49-F238E27FC236}">
                <a16:creationId xmlns:a16="http://schemas.microsoft.com/office/drawing/2014/main" id="{9E1C6732-2BCF-1548-BC51-4A297A3C5E38}"/>
              </a:ext>
            </a:extLst>
          </p:cNvPr>
          <p:cNvSpPr>
            <a:spLocks noGrp="1"/>
          </p:cNvSpPr>
          <p:nvPr>
            <p:ph type="pic" sz="quarter" idx="109" hasCustomPrompt="1"/>
          </p:nvPr>
        </p:nvSpPr>
        <p:spPr>
          <a:xfrm>
            <a:off x="9612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2" name="Text Placeholder 18">
            <a:extLst>
              <a:ext uri="{FF2B5EF4-FFF2-40B4-BE49-F238E27FC236}">
                <a16:creationId xmlns:a16="http://schemas.microsoft.com/office/drawing/2014/main" id="{A3751B85-B6BC-164C-BDAC-0A789B3A1D87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10151910" y="234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3" name="Picture Placeholder 3">
            <a:extLst>
              <a:ext uri="{FF2B5EF4-FFF2-40B4-BE49-F238E27FC236}">
                <a16:creationId xmlns:a16="http://schemas.microsoft.com/office/drawing/2014/main" id="{B59140A3-BA60-EE43-89AE-09B20572BF1D}"/>
              </a:ext>
            </a:extLst>
          </p:cNvPr>
          <p:cNvSpPr>
            <a:spLocks noGrp="1"/>
          </p:cNvSpPr>
          <p:nvPr>
            <p:ph type="pic" sz="quarter" idx="111" hasCustomPrompt="1"/>
          </p:nvPr>
        </p:nvSpPr>
        <p:spPr>
          <a:xfrm>
            <a:off x="9612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4" name="Text Placeholder 18">
            <a:extLst>
              <a:ext uri="{FF2B5EF4-FFF2-40B4-BE49-F238E27FC236}">
                <a16:creationId xmlns:a16="http://schemas.microsoft.com/office/drawing/2014/main" id="{4B815538-497D-2149-B24B-E5E663672DF9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10151910" y="306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5" name="Picture Placeholder 3">
            <a:extLst>
              <a:ext uri="{FF2B5EF4-FFF2-40B4-BE49-F238E27FC236}">
                <a16:creationId xmlns:a16="http://schemas.microsoft.com/office/drawing/2014/main" id="{50715A01-9813-4C42-A750-5D3382332C91}"/>
              </a:ext>
            </a:extLst>
          </p:cNvPr>
          <p:cNvSpPr>
            <a:spLocks noGrp="1"/>
          </p:cNvSpPr>
          <p:nvPr>
            <p:ph type="pic" sz="quarter" idx="113" hasCustomPrompt="1"/>
          </p:nvPr>
        </p:nvSpPr>
        <p:spPr>
          <a:xfrm>
            <a:off x="9612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6" name="Text Placeholder 18">
            <a:extLst>
              <a:ext uri="{FF2B5EF4-FFF2-40B4-BE49-F238E27FC236}">
                <a16:creationId xmlns:a16="http://schemas.microsoft.com/office/drawing/2014/main" id="{EDB350BC-523A-1A44-BD15-456D17839B9A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10151910" y="378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7" name="Picture Placeholder 3">
            <a:extLst>
              <a:ext uri="{FF2B5EF4-FFF2-40B4-BE49-F238E27FC236}">
                <a16:creationId xmlns:a16="http://schemas.microsoft.com/office/drawing/2014/main" id="{F9EEA8B8-1B11-2B4B-BA53-7AED45EFB41E}"/>
              </a:ext>
            </a:extLst>
          </p:cNvPr>
          <p:cNvSpPr>
            <a:spLocks noGrp="1"/>
          </p:cNvSpPr>
          <p:nvPr>
            <p:ph type="pic" sz="quarter" idx="115" hasCustomPrompt="1"/>
          </p:nvPr>
        </p:nvSpPr>
        <p:spPr>
          <a:xfrm>
            <a:off x="9612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8" name="Text Placeholder 18">
            <a:extLst>
              <a:ext uri="{FF2B5EF4-FFF2-40B4-BE49-F238E27FC236}">
                <a16:creationId xmlns:a16="http://schemas.microsoft.com/office/drawing/2014/main" id="{3B303A2B-EA09-1847-BC64-B7E7E305C1B1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10151910" y="4513525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9" name="Picture Placeholder 3">
            <a:extLst>
              <a:ext uri="{FF2B5EF4-FFF2-40B4-BE49-F238E27FC236}">
                <a16:creationId xmlns:a16="http://schemas.microsoft.com/office/drawing/2014/main" id="{27C69ABB-C8FC-F74E-8B03-8195DC1B3F85}"/>
              </a:ext>
            </a:extLst>
          </p:cNvPr>
          <p:cNvSpPr>
            <a:spLocks noGrp="1"/>
          </p:cNvSpPr>
          <p:nvPr>
            <p:ph type="pic" sz="quarter" idx="117" hasCustomPrompt="1"/>
          </p:nvPr>
        </p:nvSpPr>
        <p:spPr>
          <a:xfrm>
            <a:off x="9612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10" name="Text Placeholder 18">
            <a:extLst>
              <a:ext uri="{FF2B5EF4-FFF2-40B4-BE49-F238E27FC236}">
                <a16:creationId xmlns:a16="http://schemas.microsoft.com/office/drawing/2014/main" id="{826FA3FD-6288-0C44-A4C2-3A2B17BF9585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10151910" y="5243823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6" name="Footer Placeholder 3">
            <a:extLst>
              <a:ext uri="{FF2B5EF4-FFF2-40B4-BE49-F238E27FC236}">
                <a16:creationId xmlns:a16="http://schemas.microsoft.com/office/drawing/2014/main" id="{89F2982E-83C8-BF4D-90F4-F52C90EFE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204823006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120C9-890A-4013-ADCB-1DF4AE2150B6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3BC81-F2B5-4BD2-808C-0E250732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836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259792"/>
            <a:ext cx="11653521" cy="1075884"/>
          </a:xfrm>
        </p:spPr>
        <p:txBody>
          <a:bodyPr lIns="146304" tIns="91440" rIns="146304" bIns="91440"/>
          <a:lstStyle>
            <a:lvl1pPr>
              <a:lnSpc>
                <a:spcPts val="6176"/>
              </a:lnSpc>
              <a:defRPr sz="4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Lorem ipsum dolor sit.</a:t>
            </a:r>
          </a:p>
        </p:txBody>
      </p:sp>
      <p:grpSp>
        <p:nvGrpSpPr>
          <p:cNvPr id="5" name="Group 2"/>
          <p:cNvGrpSpPr/>
          <p:nvPr userDrawn="1"/>
        </p:nvGrpSpPr>
        <p:grpSpPr>
          <a:xfrm>
            <a:off x="-1177" y="6512639"/>
            <a:ext cx="12192313" cy="353950"/>
            <a:chOff x="2577137" y="4571778"/>
            <a:chExt cx="9101124" cy="1390560"/>
          </a:xfrm>
        </p:grpSpPr>
        <p:sp>
          <p:nvSpPr>
            <p:cNvPr id="6" name="TextBox 5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320">
                <a:lnSpc>
                  <a:spcPts val="3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txBody>
            <a:bodyPr wrap="square" lIns="457135" tIns="137141" rIns="639989" rtlCol="0">
              <a:noAutofit/>
            </a:bodyPr>
            <a:lstStyle/>
            <a:p>
              <a:pPr defTabSz="913869">
                <a:lnSpc>
                  <a:spcPts val="2942"/>
                </a:lnSpc>
                <a:defRPr/>
              </a:pPr>
              <a:endParaRPr lang="en-US" sz="2800" kern="0" dirty="0">
                <a:solidFill>
                  <a:srgbClr val="FFFFFF"/>
                </a:solidFill>
                <a:latin typeface="Segoe UI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517352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_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259792"/>
            <a:ext cx="11653521" cy="1075884"/>
          </a:xfrm>
        </p:spPr>
        <p:txBody>
          <a:bodyPr lIns="146304" tIns="91440" rIns="146304" bIns="91440"/>
          <a:lstStyle>
            <a:lvl1pPr>
              <a:lnSpc>
                <a:spcPts val="6176"/>
              </a:lnSpc>
              <a:defRPr sz="4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Lorem ipsum dolor sit.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3970" y="1350545"/>
            <a:ext cx="4358791" cy="4949771"/>
          </a:xfrm>
        </p:spPr>
        <p:txBody>
          <a:bodyPr wrap="square">
            <a:norm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solidFill>
                  <a:schemeClr val="accent1"/>
                </a:soli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269875" y="1350963"/>
            <a:ext cx="7294563" cy="4949353"/>
          </a:xfrm>
          <a:ln w="152400"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Screen shot or image here</a:t>
            </a:r>
          </a:p>
        </p:txBody>
      </p:sp>
      <p:grpSp>
        <p:nvGrpSpPr>
          <p:cNvPr id="6" name="Group 2"/>
          <p:cNvGrpSpPr/>
          <p:nvPr userDrawn="1"/>
        </p:nvGrpSpPr>
        <p:grpSpPr>
          <a:xfrm>
            <a:off x="-1177" y="6512639"/>
            <a:ext cx="12192313" cy="353950"/>
            <a:chOff x="2577137" y="4571778"/>
            <a:chExt cx="9101124" cy="1390560"/>
          </a:xfrm>
        </p:grpSpPr>
        <p:sp>
          <p:nvSpPr>
            <p:cNvPr id="8" name="TextBox 7"/>
            <p:cNvSpPr txBox="1"/>
            <p:nvPr/>
          </p:nvSpPr>
          <p:spPr>
            <a:xfrm>
              <a:off x="2577137" y="4571778"/>
              <a:ext cx="3034890" cy="139045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320">
                <a:lnSpc>
                  <a:spcPts val="3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612027" y="4572324"/>
              <a:ext cx="6066234" cy="139001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txBody>
            <a:bodyPr wrap="square" lIns="457135" tIns="137141" rIns="639989" rtlCol="0">
              <a:noAutofit/>
            </a:bodyPr>
            <a:lstStyle/>
            <a:p>
              <a:pPr defTabSz="913869">
                <a:lnSpc>
                  <a:spcPts val="2942"/>
                </a:lnSpc>
                <a:defRPr/>
              </a:pPr>
              <a:endParaRPr lang="en-US" sz="2800" kern="0" dirty="0">
                <a:solidFill>
                  <a:srgbClr val="FFFFFF"/>
                </a:solidFill>
                <a:latin typeface="Segoe UI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0903635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719999"/>
            <a:ext cx="10753200" cy="4680000"/>
          </a:xfrm>
        </p:spPr>
        <p:txBody>
          <a:bodyPr anchor="ctr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A24D38-83C0-1746-A1AD-5A34C5874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243697132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DD176EF-DB01-1143-BB19-7BF389CEEF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719999"/>
            <a:ext cx="10753200" cy="4680000"/>
          </a:xfrm>
        </p:spPr>
        <p:txBody>
          <a:bodyPr anchor="ctr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A24D38-83C0-1746-A1AD-5A34C5874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363711336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360000"/>
            <a:ext cx="10753200" cy="3060000"/>
          </a:xfrm>
        </p:spPr>
        <p:txBody>
          <a:bodyPr anchor="b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548EA6-2912-8742-8424-B4C74BA88D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3600000"/>
            <a:ext cx="10753200" cy="2160000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rgbClr val="8C8C8C"/>
                </a:solidFill>
              </a:defRPr>
            </a:lvl1pPr>
            <a:lvl2pPr algn="ctr">
              <a:defRPr sz="3600"/>
            </a:lvl2pPr>
            <a:lvl3pPr algn="ctr">
              <a:defRPr sz="3600"/>
            </a:lvl3pPr>
            <a:lvl4pPr algn="ctr">
              <a:defRPr sz="3600"/>
            </a:lvl4pPr>
            <a:lvl5pPr algn="ctr">
              <a:defRPr sz="36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2FF82C6E-1696-1E49-8AC3-53ACA1C5D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254060456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F76E7B5-AFB1-9F49-BB19-A262D2F13D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566CE-FA0B-524E-8756-8962A82C2D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360000"/>
            <a:ext cx="10753200" cy="3060000"/>
          </a:xfrm>
        </p:spPr>
        <p:txBody>
          <a:bodyPr anchor="b">
            <a:normAutofit/>
          </a:bodyPr>
          <a:lstStyle>
            <a:lvl1pPr algn="ctr">
              <a:defRPr sz="6400"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548EA6-2912-8742-8424-B4C74BA88D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3600000"/>
            <a:ext cx="10753200" cy="2160000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rgbClr val="8C8C8C"/>
                </a:solidFill>
              </a:defRPr>
            </a:lvl1pPr>
            <a:lvl2pPr algn="ctr">
              <a:defRPr sz="3600"/>
            </a:lvl2pPr>
            <a:lvl3pPr algn="ctr">
              <a:defRPr sz="3600"/>
            </a:lvl3pPr>
            <a:lvl4pPr algn="ctr">
              <a:defRPr sz="3600"/>
            </a:lvl4pPr>
            <a:lvl5pPr algn="ctr">
              <a:defRPr sz="3600"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26A5EFBB-2FAC-E24A-895C-C3C5ADF5AF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2065864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794942B-AAF0-1645-86DB-555365DE0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99F74CD-CC3B-F341-9252-8F7D1F032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71140453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0D62563-9864-A240-85B9-97F585F337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/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4D1DBF8-89E5-7A46-8424-1B6FD2A85B9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20000" y="1620000"/>
            <a:ext cx="10752863" cy="414000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2638CE4-5A40-2B4F-A4E2-0580A19B6F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347925562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794942B-AAF0-1645-86DB-555365DE0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0D62563-9864-A240-85B9-97F585F337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/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4D1DBF8-89E5-7A46-8424-1B6FD2A85B9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20000" y="1620000"/>
            <a:ext cx="10752863" cy="414000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99F74CD-CC3B-F341-9252-8F7D1F032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334313393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794942B-AAF0-1645-86DB-555365DE0A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99F74CD-CC3B-F341-9252-8F7D1F032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51960073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F559FED-6165-6743-894C-EBAF48451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279696221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D6F73CA-8C1B-E741-BB22-9AF5769885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8400" y="0"/>
            <a:ext cx="60936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FA58AB-891C-F549-BE0B-E1447AA802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465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DF826-82C4-AF40-B123-47F791ADDD1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19950" y="1620000"/>
            <a:ext cx="4658450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8532743C-5D56-2241-B1D5-F9DEE57F1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330398190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D6F73CA-8C1B-E741-BB22-9AF5769885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00" y="0"/>
            <a:ext cx="60936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FA58AB-891C-F549-BE0B-E1447AA802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4800" y="360000"/>
            <a:ext cx="465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DF826-82C4-AF40-B123-47F791ADDD1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14800" y="1620000"/>
            <a:ext cx="4658450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D782DC3-5D1B-3846-8EF2-FD7088DBED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407197179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501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F67955-4DDA-1640-93C8-BD0ECBBA17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54801" y="360000"/>
            <a:ext cx="5018400" cy="540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BB97FF-BA3A-364D-A0A9-B0D48A89638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20000" y="1620000"/>
            <a:ext cx="5018399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948D51F3-A795-934C-8EC5-02C3C455C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183031327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5500" y="360000"/>
            <a:ext cx="501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F67955-4DDA-1640-93C8-BD0ECBBA17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20000" y="360000"/>
            <a:ext cx="5018400" cy="540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BB97FF-BA3A-364D-A0A9-B0D48A89638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465500" y="1620000"/>
            <a:ext cx="5018399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EAAD4F0-58E4-004A-8335-4A56B4C9DB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195108274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692000"/>
            <a:ext cx="60984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9BA8D7BF-AA05-964D-A53E-D645B4CEBB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1692000"/>
            <a:ext cx="60960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925F4D1-4FF4-ED46-8975-524C17EF4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06D4A98-DB5E-D241-9A08-C708778494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326023942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692000"/>
            <a:ext cx="4063799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319BD40D-7479-F242-89C4-D9E3E426D8F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63800" y="1692000"/>
            <a:ext cx="4064399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A3AE4FBA-230F-6B45-A9A0-734D85A0AF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8199" y="1692000"/>
            <a:ext cx="4064399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32BF0D4-D417-E649-9B5B-4DBFD25AA7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8D7CCED-414D-C744-B1CF-5D382665F4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449731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F559FED-6165-6743-894C-EBAF48451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412765704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92000"/>
            <a:ext cx="3049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416DB0BD-B78F-AC4D-92ED-8123DF3D58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49200" y="1692000"/>
            <a:ext cx="30444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A2ED0EA7-C006-9543-8C15-5E9394422E9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3600" y="1692000"/>
            <a:ext cx="3049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E47D41F6-9905-5849-8B64-DCEE8F93D25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42800" y="1692000"/>
            <a:ext cx="3049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A18D2E0-7B32-2642-BE61-4354969A4E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8FCB2625-EBB4-D441-949B-79B8773C5A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88327179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5A1CF52-D47F-3C4A-A0D9-B9202F5430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3720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68031D60-B5E6-EC4B-92D6-842F5A6B6A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48800" y="1692000"/>
            <a:ext cx="2443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931B08D8-E031-BF41-812C-78070E66417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1160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9B59E15D-E78A-5D45-986D-8E9659FE48B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74400" y="1692000"/>
            <a:ext cx="2437200" cy="4446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553F1A8-DD20-9E46-A065-C3103138B1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69ECAE5E-BBAE-F845-8946-0F38918BA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83896478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960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0E554FD-A664-774F-8FB5-A819E177E2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8FEEF2-C975-BF49-B66C-1453055995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195777473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3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2D7D675-79B4-0145-9AFA-073415A5E3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D8575102-BE09-A845-8D19-EC40F9E6F3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165567698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60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4800" y="1800000"/>
            <a:ext cx="3600000" cy="360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8C8AC81-2285-3748-90E0-ED852EAB5E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8C7E059-5D04-3045-AA7A-00D3387229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176545917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160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9D1D161E-D5B8-BA4C-9A2E-3C192876BE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0000" y="4107876"/>
            <a:ext cx="107532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F6645D6-2D44-854E-BF8B-DFE7E87B0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242776625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200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96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9C370407-25CC-B044-9B6B-3E6F277F34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40000" y="4107876"/>
            <a:ext cx="432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B846367E-43B7-2746-BFC9-45B455F309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29600" y="4107876"/>
            <a:ext cx="432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0CAB782-5D58-7C48-91F1-EA8B79A437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38256669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5125"/>
            <a:ext cx="10753200" cy="1080000"/>
          </a:xfrm>
        </p:spPr>
        <p:txBody>
          <a:bodyPr/>
          <a:lstStyle>
            <a:lvl1pPr algn="ctr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748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E3E160C-4DA0-6947-9FCD-93F06CFB3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160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108D4A2-AAAB-7445-A66C-949A4F51C4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4800" y="1800000"/>
            <a:ext cx="2160000" cy="216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B293C2F5-764D-CF4D-9E43-7368420EFE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800" y="4107876"/>
            <a:ext cx="288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728DE380-8E43-EA44-84ED-EF0382F076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54800" y="4107876"/>
            <a:ext cx="288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F853805C-B825-D040-8622-C48F32F02E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894800" y="4107876"/>
            <a:ext cx="2880000" cy="1670210"/>
          </a:xfrm>
        </p:spPr>
        <p:txBody>
          <a:bodyPr>
            <a:normAutofit/>
          </a:bodyPr>
          <a:lstStyle>
            <a:lvl1pPr marL="0" indent="0" algn="ctr">
              <a:lnSpc>
                <a:spcPct val="90000"/>
              </a:lnSpc>
              <a:spcBef>
                <a:spcPts val="50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CDC69AFA-434D-D74A-8FDD-B968A46B1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5721930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l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016D-915B-9644-BA48-0E9194987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8800" y="365125"/>
            <a:ext cx="7394400" cy="1080000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365125"/>
            <a:ext cx="2880000" cy="28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F4F40ABC-820C-7248-A3D7-3D2130BCCFA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078799" y="1620000"/>
            <a:ext cx="7394063" cy="4140002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000"/>
            </a:lvl1pPr>
            <a:lvl2pPr>
              <a:lnSpc>
                <a:spcPct val="90000"/>
              </a:lnSpc>
              <a:defRPr sz="2000"/>
            </a:lvl2pPr>
            <a:lvl3pPr>
              <a:lnSpc>
                <a:spcPct val="90000"/>
              </a:lnSpc>
              <a:defRPr sz="20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131FD7F-42B8-F349-B42A-11FBFA08A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279474632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6FB8A693-6890-3345-B256-8999E4DAE70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20640" y="4760190"/>
            <a:ext cx="900000" cy="90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P</a:t>
            </a:r>
            <a:endParaRPr lang="fi-FI" dirty="0"/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AB2ED5A3-8568-794B-A45E-D49A0DEB67F6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457121" y="4760190"/>
            <a:ext cx="900000" cy="90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P</a:t>
            </a:r>
            <a:endParaRPr lang="fi-FI" dirty="0"/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00B35726-4532-3640-9D8F-674DBAEB05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00000" y="4760190"/>
            <a:ext cx="3934800" cy="90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8" name="Text Placeholder 18">
            <a:extLst>
              <a:ext uri="{FF2B5EF4-FFF2-40B4-BE49-F238E27FC236}">
                <a16:creationId xmlns:a16="http://schemas.microsoft.com/office/drawing/2014/main" id="{DE073FC3-A14F-C846-8893-A702D914278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538063" y="4760190"/>
            <a:ext cx="3934800" cy="90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1858F0DC-F194-CD45-B0A8-098BC8DCD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  <p:sp>
        <p:nvSpPr>
          <p:cNvPr id="17" name="Content Placeholder 11">
            <a:extLst>
              <a:ext uri="{FF2B5EF4-FFF2-40B4-BE49-F238E27FC236}">
                <a16:creationId xmlns:a16="http://schemas.microsoft.com/office/drawing/2014/main" id="{88950520-113E-824E-8F30-029B4809D99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20000" y="1620000"/>
            <a:ext cx="10752863" cy="295920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804689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D6F73CA-8C1B-E741-BB22-9AF5769885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8400" y="0"/>
            <a:ext cx="6093600" cy="613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8FA58AB-891C-F549-BE0B-E1447AA802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46584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EDF826-82C4-AF40-B123-47F791ADDD1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19950" y="1620000"/>
            <a:ext cx="4658450" cy="41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8532743C-5D56-2241-B1D5-F9DEE57F1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41842041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AABFE7A9-CEA3-4541-A80D-66DDBEBFF97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0000" y="378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32B68509-EB78-FC4B-A48C-19C085B1C0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80000" y="1620000"/>
            <a:ext cx="8593200" cy="1979999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14D44677-7E3A-EC4F-AC56-F9A8D8AA32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80000" y="3779998"/>
            <a:ext cx="8593200" cy="1980001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2A364916-7ADA-D742-B3DA-182208048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17368639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32B68509-EB78-FC4B-A48C-19C085B1C0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60000" y="1620000"/>
            <a:ext cx="93132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86BB6A88-A8D8-CD47-9A8F-CDABF6E4DB0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20000" y="3010095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6FB8A693-6890-3345-B256-8999E4DAE70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0000" y="440019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E9248D64-B52B-3B47-BBF1-B8C3403D2BC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60000" y="3009600"/>
            <a:ext cx="93132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D33F396C-01DD-454E-A159-FD84B7F5A3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60000" y="4400189"/>
            <a:ext cx="93132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8FF84023-6677-444C-B0A2-5BFBD7E483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72364473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AABFE7A9-CEA3-4541-A80D-66DDBEBFF97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0000" y="378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32B68509-EB78-FC4B-A48C-19C085B1C0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79999" y="162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BCA094DF-DD5B-964D-B465-844CD816E0D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454801" y="162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DCAF9B1B-AECC-1344-B905-45D2A50C5FF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454801" y="3780000"/>
            <a:ext cx="1980000" cy="19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0C2DB1C6-11AB-D847-91EC-BE4B524DAC2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14800" y="162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B532E072-4DAD-0B40-82C6-60D516E3125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879999" y="378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265F4535-8A04-F545-8374-975BA25BF5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614800" y="3780000"/>
            <a:ext cx="2854800" cy="198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43E4FCE-3F13-5C4A-8107-BE4DB3B4B3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248718167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00" y="162000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86BB6A88-A8D8-CD47-9A8F-CDABF6E4DB0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20000" y="3010095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6FB8A693-6890-3345-B256-8999E4DAE70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0000" y="440019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FAD8AD83-0DFE-4F4D-9F09-B0148B193A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457121" y="162000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FA3140D3-451B-FE47-8A48-8FD70EEA4F3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457121" y="3010095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AB2ED5A3-8568-794B-A45E-D49A0DEB67F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57121" y="4400190"/>
            <a:ext cx="1260000" cy="126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fi-FI" dirty="0"/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00B35726-4532-3640-9D8F-674DBAEB05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160000" y="4400190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8" name="Text Placeholder 18">
            <a:extLst>
              <a:ext uri="{FF2B5EF4-FFF2-40B4-BE49-F238E27FC236}">
                <a16:creationId xmlns:a16="http://schemas.microsoft.com/office/drawing/2014/main" id="{DE073FC3-A14F-C846-8893-A702D914278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894800" y="4400190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1" name="Text Placeholder 18">
            <a:extLst>
              <a:ext uri="{FF2B5EF4-FFF2-40B4-BE49-F238E27FC236}">
                <a16:creationId xmlns:a16="http://schemas.microsoft.com/office/drawing/2014/main" id="{51D54E14-0197-C94A-B61A-745F42438C7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160000" y="3009544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3" name="Text Placeholder 18">
            <a:extLst>
              <a:ext uri="{FF2B5EF4-FFF2-40B4-BE49-F238E27FC236}">
                <a16:creationId xmlns:a16="http://schemas.microsoft.com/office/drawing/2014/main" id="{9BBB9E71-B9FE-3B4B-9DC3-9864C6C6B89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894800" y="3009544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5" name="Text Placeholder 18">
            <a:extLst>
              <a:ext uri="{FF2B5EF4-FFF2-40B4-BE49-F238E27FC236}">
                <a16:creationId xmlns:a16="http://schemas.microsoft.com/office/drawing/2014/main" id="{44B025BB-494C-6444-A662-2A59CC74440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160000" y="1616773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7" name="Text Placeholder 18">
            <a:extLst>
              <a:ext uri="{FF2B5EF4-FFF2-40B4-BE49-F238E27FC236}">
                <a16:creationId xmlns:a16="http://schemas.microsoft.com/office/drawing/2014/main" id="{0FA3457E-5631-ED48-911F-DC996E158B9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894800" y="1616773"/>
            <a:ext cx="3578400" cy="12600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1858F0DC-F194-CD45-B0A8-098BC8DCD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298712547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EABD6B-8FF7-D646-B82E-0E5F66697DB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000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CCDFDC-418C-844F-ABE0-C1C98650F5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0000"/>
            <a:ext cx="10753200" cy="108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55" name="Text Placeholder 18">
            <a:extLst>
              <a:ext uri="{FF2B5EF4-FFF2-40B4-BE49-F238E27FC236}">
                <a16:creationId xmlns:a16="http://schemas.microsoft.com/office/drawing/2014/main" id="{44B025BB-494C-6444-A662-2A59CC74440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260000" y="162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FAA4F7A-1EDF-2B42-AB7B-DC8ED402A795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720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DC532E04-8DA8-CF4F-AF49-C00BBFA4134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260000" y="234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2F9732E4-7F63-3245-BF42-1E9650A60F06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720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75B1486C-9016-6A40-8540-3C13E1E712BE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260000" y="306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83F4F850-F5E4-CF45-9E8F-E7AA1A585656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720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39" name="Text Placeholder 18">
            <a:extLst>
              <a:ext uri="{FF2B5EF4-FFF2-40B4-BE49-F238E27FC236}">
                <a16:creationId xmlns:a16="http://schemas.microsoft.com/office/drawing/2014/main" id="{37A85787-CBA2-8F42-93D3-A176CB37CD4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260000" y="378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5" name="Picture Placeholder 3">
            <a:extLst>
              <a:ext uri="{FF2B5EF4-FFF2-40B4-BE49-F238E27FC236}">
                <a16:creationId xmlns:a16="http://schemas.microsoft.com/office/drawing/2014/main" id="{0158558D-EA22-9241-8E51-D9834EFC4FCB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720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46" name="Text Placeholder 18">
            <a:extLst>
              <a:ext uri="{FF2B5EF4-FFF2-40B4-BE49-F238E27FC236}">
                <a16:creationId xmlns:a16="http://schemas.microsoft.com/office/drawing/2014/main" id="{CE13A21D-2DD0-C547-B64F-B0597ECB8B04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1260000" y="4513525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4" name="Picture Placeholder 3">
            <a:extLst>
              <a:ext uri="{FF2B5EF4-FFF2-40B4-BE49-F238E27FC236}">
                <a16:creationId xmlns:a16="http://schemas.microsoft.com/office/drawing/2014/main" id="{456FC0CD-59EE-6444-A700-78E0CA91DA4D}"/>
              </a:ext>
            </a:extLst>
          </p:cNvPr>
          <p:cNvSpPr>
            <a:spLocks noGrp="1"/>
          </p:cNvSpPr>
          <p:nvPr>
            <p:ph type="pic" sz="quarter" idx="69" hasCustomPrompt="1"/>
          </p:nvPr>
        </p:nvSpPr>
        <p:spPr>
          <a:xfrm>
            <a:off x="720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56" name="Text Placeholder 18">
            <a:extLst>
              <a:ext uri="{FF2B5EF4-FFF2-40B4-BE49-F238E27FC236}">
                <a16:creationId xmlns:a16="http://schemas.microsoft.com/office/drawing/2014/main" id="{C1841D58-DEEC-D649-B7AD-46BFC083283D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1260000" y="5243823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3" name="Picture Placeholder 3">
            <a:extLst>
              <a:ext uri="{FF2B5EF4-FFF2-40B4-BE49-F238E27FC236}">
                <a16:creationId xmlns:a16="http://schemas.microsoft.com/office/drawing/2014/main" id="{AC31FA6E-2E5F-0E44-A6E8-BDE380E4BC8A}"/>
              </a:ext>
            </a:extLst>
          </p:cNvPr>
          <p:cNvSpPr>
            <a:spLocks noGrp="1"/>
          </p:cNvSpPr>
          <p:nvPr>
            <p:ph type="pic" sz="quarter" idx="71" hasCustomPrompt="1"/>
          </p:nvPr>
        </p:nvSpPr>
        <p:spPr>
          <a:xfrm>
            <a:off x="294291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64" name="Text Placeholder 18">
            <a:extLst>
              <a:ext uri="{FF2B5EF4-FFF2-40B4-BE49-F238E27FC236}">
                <a16:creationId xmlns:a16="http://schemas.microsoft.com/office/drawing/2014/main" id="{1595FCD6-B514-C144-9D63-7212449CDA78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3482910" y="162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5" name="Picture Placeholder 3">
            <a:extLst>
              <a:ext uri="{FF2B5EF4-FFF2-40B4-BE49-F238E27FC236}">
                <a16:creationId xmlns:a16="http://schemas.microsoft.com/office/drawing/2014/main" id="{4D826FEC-B181-E243-A8E7-F17AF0FFA164}"/>
              </a:ext>
            </a:extLst>
          </p:cNvPr>
          <p:cNvSpPr>
            <a:spLocks noGrp="1"/>
          </p:cNvSpPr>
          <p:nvPr>
            <p:ph type="pic" sz="quarter" idx="73" hasCustomPrompt="1"/>
          </p:nvPr>
        </p:nvSpPr>
        <p:spPr>
          <a:xfrm>
            <a:off x="294291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66" name="Text Placeholder 18">
            <a:extLst>
              <a:ext uri="{FF2B5EF4-FFF2-40B4-BE49-F238E27FC236}">
                <a16:creationId xmlns:a16="http://schemas.microsoft.com/office/drawing/2014/main" id="{ECD4A519-4AFF-FD4B-A1DF-12552534EA01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3482910" y="234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7" name="Picture Placeholder 3">
            <a:extLst>
              <a:ext uri="{FF2B5EF4-FFF2-40B4-BE49-F238E27FC236}">
                <a16:creationId xmlns:a16="http://schemas.microsoft.com/office/drawing/2014/main" id="{B970A662-52D9-FA40-B111-E0F9B4C79B0D}"/>
              </a:ext>
            </a:extLst>
          </p:cNvPr>
          <p:cNvSpPr>
            <a:spLocks noGrp="1"/>
          </p:cNvSpPr>
          <p:nvPr>
            <p:ph type="pic" sz="quarter" idx="75" hasCustomPrompt="1"/>
          </p:nvPr>
        </p:nvSpPr>
        <p:spPr>
          <a:xfrm>
            <a:off x="294291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28D7F7A6-DC04-1748-95F0-B21460682E78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3482910" y="306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9" name="Picture Placeholder 3">
            <a:extLst>
              <a:ext uri="{FF2B5EF4-FFF2-40B4-BE49-F238E27FC236}">
                <a16:creationId xmlns:a16="http://schemas.microsoft.com/office/drawing/2014/main" id="{164F9864-62C4-C44C-94EB-9404C707C413}"/>
              </a:ext>
            </a:extLst>
          </p:cNvPr>
          <p:cNvSpPr>
            <a:spLocks noGrp="1"/>
          </p:cNvSpPr>
          <p:nvPr>
            <p:ph type="pic" sz="quarter" idx="77" hasCustomPrompt="1"/>
          </p:nvPr>
        </p:nvSpPr>
        <p:spPr>
          <a:xfrm>
            <a:off x="294291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D1762C14-5AB4-C84A-9221-43B981D55444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3482910" y="3780000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1" name="Picture Placeholder 3">
            <a:extLst>
              <a:ext uri="{FF2B5EF4-FFF2-40B4-BE49-F238E27FC236}">
                <a16:creationId xmlns:a16="http://schemas.microsoft.com/office/drawing/2014/main" id="{6A107313-3F14-E54B-B589-0F4616444BDC}"/>
              </a:ext>
            </a:extLst>
          </p:cNvPr>
          <p:cNvSpPr>
            <a:spLocks noGrp="1"/>
          </p:cNvSpPr>
          <p:nvPr>
            <p:ph type="pic" sz="quarter" idx="79" hasCustomPrompt="1"/>
          </p:nvPr>
        </p:nvSpPr>
        <p:spPr>
          <a:xfrm>
            <a:off x="294291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BB3B5BCF-499A-A742-ABEF-DADFBDB49C0E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3482910" y="4513525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3" name="Picture Placeholder 3">
            <a:extLst>
              <a:ext uri="{FF2B5EF4-FFF2-40B4-BE49-F238E27FC236}">
                <a16:creationId xmlns:a16="http://schemas.microsoft.com/office/drawing/2014/main" id="{4AC3D73B-D3DF-BB43-8F2F-C0206D830679}"/>
              </a:ext>
            </a:extLst>
          </p:cNvPr>
          <p:cNvSpPr>
            <a:spLocks noGrp="1"/>
          </p:cNvSpPr>
          <p:nvPr>
            <p:ph type="pic" sz="quarter" idx="81" hasCustomPrompt="1"/>
          </p:nvPr>
        </p:nvSpPr>
        <p:spPr>
          <a:xfrm>
            <a:off x="294291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7C6868E3-C93F-F142-8C6F-0354A0AA510C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3482910" y="5243823"/>
            <a:ext cx="132120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5" name="Picture Placeholder 3">
            <a:extLst>
              <a:ext uri="{FF2B5EF4-FFF2-40B4-BE49-F238E27FC236}">
                <a16:creationId xmlns:a16="http://schemas.microsoft.com/office/drawing/2014/main" id="{6801D6F8-0F59-4E46-80F8-FC59104E05F0}"/>
              </a:ext>
            </a:extLst>
          </p:cNvPr>
          <p:cNvSpPr>
            <a:spLocks noGrp="1"/>
          </p:cNvSpPr>
          <p:nvPr>
            <p:ph type="pic" sz="quarter" idx="83" hasCustomPrompt="1"/>
          </p:nvPr>
        </p:nvSpPr>
        <p:spPr>
          <a:xfrm>
            <a:off x="516618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4F485171-0492-3D4D-88FD-131DD35E1D74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5705820" y="162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7" name="Picture Placeholder 3">
            <a:extLst>
              <a:ext uri="{FF2B5EF4-FFF2-40B4-BE49-F238E27FC236}">
                <a16:creationId xmlns:a16="http://schemas.microsoft.com/office/drawing/2014/main" id="{679A49AD-3DC2-3C49-99F7-8126AD1C49AF}"/>
              </a:ext>
            </a:extLst>
          </p:cNvPr>
          <p:cNvSpPr>
            <a:spLocks noGrp="1"/>
          </p:cNvSpPr>
          <p:nvPr>
            <p:ph type="pic" sz="quarter" idx="85" hasCustomPrompt="1"/>
          </p:nvPr>
        </p:nvSpPr>
        <p:spPr>
          <a:xfrm>
            <a:off x="5166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D04C380-F850-484D-A8D4-AED6C530DECF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5705820" y="234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9" name="Picture Placeholder 3">
            <a:extLst>
              <a:ext uri="{FF2B5EF4-FFF2-40B4-BE49-F238E27FC236}">
                <a16:creationId xmlns:a16="http://schemas.microsoft.com/office/drawing/2014/main" id="{3730F03F-7A94-E647-B5E9-F2AFF26DC6B0}"/>
              </a:ext>
            </a:extLst>
          </p:cNvPr>
          <p:cNvSpPr>
            <a:spLocks noGrp="1"/>
          </p:cNvSpPr>
          <p:nvPr>
            <p:ph type="pic" sz="quarter" idx="87" hasCustomPrompt="1"/>
          </p:nvPr>
        </p:nvSpPr>
        <p:spPr>
          <a:xfrm>
            <a:off x="5166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9FEDF21E-76C4-EB41-B312-1ECA5F2144C7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5705820" y="306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1" name="Picture Placeholder 3">
            <a:extLst>
              <a:ext uri="{FF2B5EF4-FFF2-40B4-BE49-F238E27FC236}">
                <a16:creationId xmlns:a16="http://schemas.microsoft.com/office/drawing/2014/main" id="{C0097B21-EA9A-7242-A05A-A2C2AA7167C3}"/>
              </a:ext>
            </a:extLst>
          </p:cNvPr>
          <p:cNvSpPr>
            <a:spLocks noGrp="1"/>
          </p:cNvSpPr>
          <p:nvPr>
            <p:ph type="pic" sz="quarter" idx="89" hasCustomPrompt="1"/>
          </p:nvPr>
        </p:nvSpPr>
        <p:spPr>
          <a:xfrm>
            <a:off x="5166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2" name="Text Placeholder 18">
            <a:extLst>
              <a:ext uri="{FF2B5EF4-FFF2-40B4-BE49-F238E27FC236}">
                <a16:creationId xmlns:a16="http://schemas.microsoft.com/office/drawing/2014/main" id="{0FE35592-549C-AF48-A160-F2F4CA17150D}"/>
              </a:ext>
            </a:extLst>
          </p:cNvPr>
          <p:cNvSpPr>
            <a:spLocks noGrp="1"/>
          </p:cNvSpPr>
          <p:nvPr>
            <p:ph type="body" sz="quarter" idx="90" hasCustomPrompt="1"/>
          </p:nvPr>
        </p:nvSpPr>
        <p:spPr>
          <a:xfrm>
            <a:off x="5705820" y="3780000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3" name="Picture Placeholder 3">
            <a:extLst>
              <a:ext uri="{FF2B5EF4-FFF2-40B4-BE49-F238E27FC236}">
                <a16:creationId xmlns:a16="http://schemas.microsoft.com/office/drawing/2014/main" id="{650C5E47-A0CC-7743-B899-9F136B2EB09F}"/>
              </a:ext>
            </a:extLst>
          </p:cNvPr>
          <p:cNvSpPr>
            <a:spLocks noGrp="1"/>
          </p:cNvSpPr>
          <p:nvPr>
            <p:ph type="pic" sz="quarter" idx="91" hasCustomPrompt="1"/>
          </p:nvPr>
        </p:nvSpPr>
        <p:spPr>
          <a:xfrm>
            <a:off x="5166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4" name="Text Placeholder 18">
            <a:extLst>
              <a:ext uri="{FF2B5EF4-FFF2-40B4-BE49-F238E27FC236}">
                <a16:creationId xmlns:a16="http://schemas.microsoft.com/office/drawing/2014/main" id="{A0F6C54F-115E-7C40-962D-FCD29AE72113}"/>
              </a:ext>
            </a:extLst>
          </p:cNvPr>
          <p:cNvSpPr>
            <a:spLocks noGrp="1"/>
          </p:cNvSpPr>
          <p:nvPr>
            <p:ph type="body" sz="quarter" idx="92" hasCustomPrompt="1"/>
          </p:nvPr>
        </p:nvSpPr>
        <p:spPr>
          <a:xfrm>
            <a:off x="5705820" y="4513525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5" name="Picture Placeholder 3">
            <a:extLst>
              <a:ext uri="{FF2B5EF4-FFF2-40B4-BE49-F238E27FC236}">
                <a16:creationId xmlns:a16="http://schemas.microsoft.com/office/drawing/2014/main" id="{C0B0DA81-B0E7-8348-89AB-48462DD6DA3B}"/>
              </a:ext>
            </a:extLst>
          </p:cNvPr>
          <p:cNvSpPr>
            <a:spLocks noGrp="1"/>
          </p:cNvSpPr>
          <p:nvPr>
            <p:ph type="pic" sz="quarter" idx="93" hasCustomPrompt="1"/>
          </p:nvPr>
        </p:nvSpPr>
        <p:spPr>
          <a:xfrm>
            <a:off x="5166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6" name="Text Placeholder 18">
            <a:extLst>
              <a:ext uri="{FF2B5EF4-FFF2-40B4-BE49-F238E27FC236}">
                <a16:creationId xmlns:a16="http://schemas.microsoft.com/office/drawing/2014/main" id="{C4E772C9-98DE-1D4E-9C32-EED930BB8795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5705820" y="5243823"/>
            <a:ext cx="132138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7" name="Picture Placeholder 3">
            <a:extLst>
              <a:ext uri="{FF2B5EF4-FFF2-40B4-BE49-F238E27FC236}">
                <a16:creationId xmlns:a16="http://schemas.microsoft.com/office/drawing/2014/main" id="{9EDE22A8-2A4B-3C41-92B6-26B884D9F830}"/>
              </a:ext>
            </a:extLst>
          </p:cNvPr>
          <p:cNvSpPr>
            <a:spLocks noGrp="1"/>
          </p:cNvSpPr>
          <p:nvPr>
            <p:ph type="pic" sz="quarter" idx="95" hasCustomPrompt="1"/>
          </p:nvPr>
        </p:nvSpPr>
        <p:spPr>
          <a:xfrm>
            <a:off x="738900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88" name="Text Placeholder 18">
            <a:extLst>
              <a:ext uri="{FF2B5EF4-FFF2-40B4-BE49-F238E27FC236}">
                <a16:creationId xmlns:a16="http://schemas.microsoft.com/office/drawing/2014/main" id="{E878FC3A-6012-BD41-A2EB-A7FD4B6B27B4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7928910" y="162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9" name="Picture Placeholder 3">
            <a:extLst>
              <a:ext uri="{FF2B5EF4-FFF2-40B4-BE49-F238E27FC236}">
                <a16:creationId xmlns:a16="http://schemas.microsoft.com/office/drawing/2014/main" id="{59BB42F9-FADC-934B-BACB-2EB4400713C6}"/>
              </a:ext>
            </a:extLst>
          </p:cNvPr>
          <p:cNvSpPr>
            <a:spLocks noGrp="1"/>
          </p:cNvSpPr>
          <p:nvPr>
            <p:ph type="pic" sz="quarter" idx="97" hasCustomPrompt="1"/>
          </p:nvPr>
        </p:nvSpPr>
        <p:spPr>
          <a:xfrm>
            <a:off x="7389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0" name="Text Placeholder 18">
            <a:extLst>
              <a:ext uri="{FF2B5EF4-FFF2-40B4-BE49-F238E27FC236}">
                <a16:creationId xmlns:a16="http://schemas.microsoft.com/office/drawing/2014/main" id="{8F3FA279-D164-2D41-B425-4C43F9F76894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>
          <a:xfrm>
            <a:off x="7928910" y="234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1" name="Picture Placeholder 3">
            <a:extLst>
              <a:ext uri="{FF2B5EF4-FFF2-40B4-BE49-F238E27FC236}">
                <a16:creationId xmlns:a16="http://schemas.microsoft.com/office/drawing/2014/main" id="{D506B40E-3D2B-F74A-B5FA-7BC3C4BBB15D}"/>
              </a:ext>
            </a:extLst>
          </p:cNvPr>
          <p:cNvSpPr>
            <a:spLocks noGrp="1"/>
          </p:cNvSpPr>
          <p:nvPr>
            <p:ph type="pic" sz="quarter" idx="99" hasCustomPrompt="1"/>
          </p:nvPr>
        </p:nvSpPr>
        <p:spPr>
          <a:xfrm>
            <a:off x="7389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2" name="Text Placeholder 18">
            <a:extLst>
              <a:ext uri="{FF2B5EF4-FFF2-40B4-BE49-F238E27FC236}">
                <a16:creationId xmlns:a16="http://schemas.microsoft.com/office/drawing/2014/main" id="{43F11DA8-7185-7F49-B355-D9A28B5DEF80}"/>
              </a:ext>
            </a:extLst>
          </p:cNvPr>
          <p:cNvSpPr>
            <a:spLocks noGrp="1"/>
          </p:cNvSpPr>
          <p:nvPr>
            <p:ph type="body" sz="quarter" idx="100" hasCustomPrompt="1"/>
          </p:nvPr>
        </p:nvSpPr>
        <p:spPr>
          <a:xfrm>
            <a:off x="7928910" y="306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3" name="Picture Placeholder 3">
            <a:extLst>
              <a:ext uri="{FF2B5EF4-FFF2-40B4-BE49-F238E27FC236}">
                <a16:creationId xmlns:a16="http://schemas.microsoft.com/office/drawing/2014/main" id="{407E7A22-0170-E940-AB0C-1AC5069403C6}"/>
              </a:ext>
            </a:extLst>
          </p:cNvPr>
          <p:cNvSpPr>
            <a:spLocks noGrp="1"/>
          </p:cNvSpPr>
          <p:nvPr>
            <p:ph type="pic" sz="quarter" idx="101" hasCustomPrompt="1"/>
          </p:nvPr>
        </p:nvSpPr>
        <p:spPr>
          <a:xfrm>
            <a:off x="7389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4" name="Text Placeholder 18">
            <a:extLst>
              <a:ext uri="{FF2B5EF4-FFF2-40B4-BE49-F238E27FC236}">
                <a16:creationId xmlns:a16="http://schemas.microsoft.com/office/drawing/2014/main" id="{983719AA-80DF-CC48-A4AD-837EB1AA3F4A}"/>
              </a:ext>
            </a:extLst>
          </p:cNvPr>
          <p:cNvSpPr>
            <a:spLocks noGrp="1"/>
          </p:cNvSpPr>
          <p:nvPr>
            <p:ph type="body" sz="quarter" idx="102" hasCustomPrompt="1"/>
          </p:nvPr>
        </p:nvSpPr>
        <p:spPr>
          <a:xfrm>
            <a:off x="7928910" y="378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5" name="Picture Placeholder 3">
            <a:extLst>
              <a:ext uri="{FF2B5EF4-FFF2-40B4-BE49-F238E27FC236}">
                <a16:creationId xmlns:a16="http://schemas.microsoft.com/office/drawing/2014/main" id="{DC11B2C3-364B-B646-9A48-F083F9C47F1F}"/>
              </a:ext>
            </a:extLst>
          </p:cNvPr>
          <p:cNvSpPr>
            <a:spLocks noGrp="1"/>
          </p:cNvSpPr>
          <p:nvPr>
            <p:ph type="pic" sz="quarter" idx="103" hasCustomPrompt="1"/>
          </p:nvPr>
        </p:nvSpPr>
        <p:spPr>
          <a:xfrm>
            <a:off x="7389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6" name="Text Placeholder 18">
            <a:extLst>
              <a:ext uri="{FF2B5EF4-FFF2-40B4-BE49-F238E27FC236}">
                <a16:creationId xmlns:a16="http://schemas.microsoft.com/office/drawing/2014/main" id="{545DE0D7-908E-C34D-A69F-D92BE51A1BB1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928910" y="4513525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7" name="Picture Placeholder 3">
            <a:extLst>
              <a:ext uri="{FF2B5EF4-FFF2-40B4-BE49-F238E27FC236}">
                <a16:creationId xmlns:a16="http://schemas.microsoft.com/office/drawing/2014/main" id="{2DEF26F6-3E59-C84D-9B7E-D952B0044A14}"/>
              </a:ext>
            </a:extLst>
          </p:cNvPr>
          <p:cNvSpPr>
            <a:spLocks noGrp="1"/>
          </p:cNvSpPr>
          <p:nvPr>
            <p:ph type="pic" sz="quarter" idx="105" hasCustomPrompt="1"/>
          </p:nvPr>
        </p:nvSpPr>
        <p:spPr>
          <a:xfrm>
            <a:off x="7389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98" name="Text Placeholder 18">
            <a:extLst>
              <a:ext uri="{FF2B5EF4-FFF2-40B4-BE49-F238E27FC236}">
                <a16:creationId xmlns:a16="http://schemas.microsoft.com/office/drawing/2014/main" id="{68A89CEA-790E-204E-AB36-951F6ABE95C3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7928910" y="5243823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9" name="Picture Placeholder 3">
            <a:extLst>
              <a:ext uri="{FF2B5EF4-FFF2-40B4-BE49-F238E27FC236}">
                <a16:creationId xmlns:a16="http://schemas.microsoft.com/office/drawing/2014/main" id="{5009FEF7-4F41-8B46-8C60-A4790D4D33B2}"/>
              </a:ext>
            </a:extLst>
          </p:cNvPr>
          <p:cNvSpPr>
            <a:spLocks noGrp="1"/>
          </p:cNvSpPr>
          <p:nvPr>
            <p:ph type="pic" sz="quarter" idx="107" hasCustomPrompt="1"/>
          </p:nvPr>
        </p:nvSpPr>
        <p:spPr>
          <a:xfrm>
            <a:off x="9612000" y="162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0" name="Text Placeholder 18">
            <a:extLst>
              <a:ext uri="{FF2B5EF4-FFF2-40B4-BE49-F238E27FC236}">
                <a16:creationId xmlns:a16="http://schemas.microsoft.com/office/drawing/2014/main" id="{FCEACC82-7265-F34E-A945-DF99EDA92B3D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10151910" y="162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1" name="Picture Placeholder 3">
            <a:extLst>
              <a:ext uri="{FF2B5EF4-FFF2-40B4-BE49-F238E27FC236}">
                <a16:creationId xmlns:a16="http://schemas.microsoft.com/office/drawing/2014/main" id="{9E1C6732-2BCF-1548-BC51-4A297A3C5E38}"/>
              </a:ext>
            </a:extLst>
          </p:cNvPr>
          <p:cNvSpPr>
            <a:spLocks noGrp="1"/>
          </p:cNvSpPr>
          <p:nvPr>
            <p:ph type="pic" sz="quarter" idx="109" hasCustomPrompt="1"/>
          </p:nvPr>
        </p:nvSpPr>
        <p:spPr>
          <a:xfrm>
            <a:off x="9612000" y="234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2" name="Text Placeholder 18">
            <a:extLst>
              <a:ext uri="{FF2B5EF4-FFF2-40B4-BE49-F238E27FC236}">
                <a16:creationId xmlns:a16="http://schemas.microsoft.com/office/drawing/2014/main" id="{A3751B85-B6BC-164C-BDAC-0A789B3A1D87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10151910" y="234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3" name="Picture Placeholder 3">
            <a:extLst>
              <a:ext uri="{FF2B5EF4-FFF2-40B4-BE49-F238E27FC236}">
                <a16:creationId xmlns:a16="http://schemas.microsoft.com/office/drawing/2014/main" id="{B59140A3-BA60-EE43-89AE-09B20572BF1D}"/>
              </a:ext>
            </a:extLst>
          </p:cNvPr>
          <p:cNvSpPr>
            <a:spLocks noGrp="1"/>
          </p:cNvSpPr>
          <p:nvPr>
            <p:ph type="pic" sz="quarter" idx="111" hasCustomPrompt="1"/>
          </p:nvPr>
        </p:nvSpPr>
        <p:spPr>
          <a:xfrm>
            <a:off x="9612000" y="306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4" name="Text Placeholder 18">
            <a:extLst>
              <a:ext uri="{FF2B5EF4-FFF2-40B4-BE49-F238E27FC236}">
                <a16:creationId xmlns:a16="http://schemas.microsoft.com/office/drawing/2014/main" id="{4B815538-497D-2149-B24B-E5E663672DF9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10151910" y="306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5" name="Picture Placeholder 3">
            <a:extLst>
              <a:ext uri="{FF2B5EF4-FFF2-40B4-BE49-F238E27FC236}">
                <a16:creationId xmlns:a16="http://schemas.microsoft.com/office/drawing/2014/main" id="{50715A01-9813-4C42-A750-5D3382332C91}"/>
              </a:ext>
            </a:extLst>
          </p:cNvPr>
          <p:cNvSpPr>
            <a:spLocks noGrp="1"/>
          </p:cNvSpPr>
          <p:nvPr>
            <p:ph type="pic" sz="quarter" idx="113" hasCustomPrompt="1"/>
          </p:nvPr>
        </p:nvSpPr>
        <p:spPr>
          <a:xfrm>
            <a:off x="9612000" y="3780000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6" name="Text Placeholder 18">
            <a:extLst>
              <a:ext uri="{FF2B5EF4-FFF2-40B4-BE49-F238E27FC236}">
                <a16:creationId xmlns:a16="http://schemas.microsoft.com/office/drawing/2014/main" id="{EDB350BC-523A-1A44-BD15-456D17839B9A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10151910" y="3780000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7" name="Picture Placeholder 3">
            <a:extLst>
              <a:ext uri="{FF2B5EF4-FFF2-40B4-BE49-F238E27FC236}">
                <a16:creationId xmlns:a16="http://schemas.microsoft.com/office/drawing/2014/main" id="{F9EEA8B8-1B11-2B4B-BA53-7AED45EFB41E}"/>
              </a:ext>
            </a:extLst>
          </p:cNvPr>
          <p:cNvSpPr>
            <a:spLocks noGrp="1"/>
          </p:cNvSpPr>
          <p:nvPr>
            <p:ph type="pic" sz="quarter" idx="115" hasCustomPrompt="1"/>
          </p:nvPr>
        </p:nvSpPr>
        <p:spPr>
          <a:xfrm>
            <a:off x="9612000" y="4513525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08" name="Text Placeholder 18">
            <a:extLst>
              <a:ext uri="{FF2B5EF4-FFF2-40B4-BE49-F238E27FC236}">
                <a16:creationId xmlns:a16="http://schemas.microsoft.com/office/drawing/2014/main" id="{3B303A2B-EA09-1847-BC64-B7E7E305C1B1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10151910" y="4513525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9" name="Picture Placeholder 3">
            <a:extLst>
              <a:ext uri="{FF2B5EF4-FFF2-40B4-BE49-F238E27FC236}">
                <a16:creationId xmlns:a16="http://schemas.microsoft.com/office/drawing/2014/main" id="{27C69ABB-C8FC-F74E-8B03-8195DC1B3F85}"/>
              </a:ext>
            </a:extLst>
          </p:cNvPr>
          <p:cNvSpPr>
            <a:spLocks noGrp="1"/>
          </p:cNvSpPr>
          <p:nvPr>
            <p:ph type="pic" sz="quarter" idx="117" hasCustomPrompt="1"/>
          </p:nvPr>
        </p:nvSpPr>
        <p:spPr>
          <a:xfrm>
            <a:off x="9612000" y="5243823"/>
            <a:ext cx="540000" cy="54000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i-FI"/>
              <a:t>P</a:t>
            </a:r>
            <a:endParaRPr lang="fi-FI" dirty="0"/>
          </a:p>
        </p:txBody>
      </p:sp>
      <p:sp>
        <p:nvSpPr>
          <p:cNvPr id="110" name="Text Placeholder 18">
            <a:extLst>
              <a:ext uri="{FF2B5EF4-FFF2-40B4-BE49-F238E27FC236}">
                <a16:creationId xmlns:a16="http://schemas.microsoft.com/office/drawing/2014/main" id="{826FA3FD-6288-0C44-A4C2-3A2B17BF9585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10151910" y="5243823"/>
            <a:ext cx="1321290" cy="543227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6" name="Footer Placeholder 3">
            <a:extLst>
              <a:ext uri="{FF2B5EF4-FFF2-40B4-BE49-F238E27FC236}">
                <a16:creationId xmlns:a16="http://schemas.microsoft.com/office/drawing/2014/main" id="{89F2982E-83C8-BF4D-90F4-F52C90EFE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79755341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ERUS - SYMBOLITAUS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 descr="tausta_musta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960000" y="854638"/>
            <a:ext cx="10320000" cy="551717"/>
          </a:xfrm>
          <a:prstGeom prst="rect">
            <a:avLst/>
          </a:prstGeom>
        </p:spPr>
        <p:txBody>
          <a:bodyPr vert="horz" lIns="0" tIns="0" rIns="0" bIns="0">
            <a:spAutoFit/>
          </a:bodyPr>
          <a:lstStyle>
            <a:lvl1pPr algn="l">
              <a:lnSpc>
                <a:spcPts val="4267"/>
              </a:lnSpc>
              <a:defRPr sz="3733" cap="all" spc="133" baseline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6" name="Sisällön paikkamerkki 2"/>
          <p:cNvSpPr>
            <a:spLocks noGrp="1"/>
          </p:cNvSpPr>
          <p:nvPr>
            <p:ph idx="1" hasCustomPrompt="1"/>
          </p:nvPr>
        </p:nvSpPr>
        <p:spPr>
          <a:xfrm>
            <a:off x="960000" y="1600201"/>
            <a:ext cx="10320000" cy="4525963"/>
          </a:xfrm>
          <a:prstGeom prst="rect">
            <a:avLst/>
          </a:prstGeom>
        </p:spPr>
        <p:txBody>
          <a:bodyPr lIns="0" tIns="0" rIns="0" bIns="0"/>
          <a:lstStyle>
            <a:lvl1pPr marL="239994" indent="-239994">
              <a:lnSpc>
                <a:spcPct val="100000"/>
              </a:lnSpc>
              <a:spcBef>
                <a:spcPts val="800"/>
              </a:spcBef>
              <a:buClr>
                <a:schemeClr val="accent1"/>
              </a:buClr>
              <a:buFont typeface="Arial"/>
              <a:buChar char="•"/>
              <a:defRPr sz="2400" baseline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19982" indent="-239994">
              <a:buClr>
                <a:schemeClr val="accent1"/>
              </a:buClr>
              <a:buSzPct val="60000"/>
              <a:buFont typeface="Courier New" panose="02070309020205020404" pitchFamily="49" charset="0"/>
              <a:buChar char="o"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99970" indent="-239994">
              <a:buClr>
                <a:schemeClr val="accent1"/>
              </a:buClr>
              <a:buSzPct val="60000"/>
              <a:buFont typeface="Wingdings" panose="05000000000000000000" pitchFamily="2" charset="2"/>
              <a:buChar char="§"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</a:lstStyle>
          <a:p>
            <a:pPr lvl="0"/>
            <a:r>
              <a:rPr lang="fi-FI" dirty="0"/>
              <a:t>Muokkaa tekstin perustyylejä napsauttamalla</a:t>
            </a:r>
          </a:p>
          <a:p>
            <a:pPr lvl="0"/>
            <a:r>
              <a:rPr lang="en-US" dirty="0" err="1"/>
              <a:t>Toinen</a:t>
            </a:r>
            <a:r>
              <a:rPr lang="en-US" dirty="0"/>
              <a:t> </a:t>
            </a:r>
            <a:r>
              <a:rPr lang="en-US" dirty="0" err="1"/>
              <a:t>rivi</a:t>
            </a:r>
            <a:r>
              <a:rPr lang="en-US" dirty="0"/>
              <a:t> </a:t>
            </a:r>
            <a:r>
              <a:rPr lang="en-US" dirty="0" err="1"/>
              <a:t>välistysdemoksi</a:t>
            </a:r>
            <a:r>
              <a:rPr lang="en-US" dirty="0"/>
              <a:t>, ja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tulee</a:t>
            </a:r>
            <a:r>
              <a:rPr lang="en-US" dirty="0"/>
              <a:t> </a:t>
            </a:r>
            <a:r>
              <a:rPr lang="en-US" dirty="0" err="1"/>
              <a:t>pitkä</a:t>
            </a:r>
            <a:r>
              <a:rPr lang="en-US" dirty="0"/>
              <a:t> </a:t>
            </a:r>
            <a:r>
              <a:rPr lang="en-US" dirty="0" err="1"/>
              <a:t>teksti</a:t>
            </a:r>
            <a:r>
              <a:rPr lang="en-US" dirty="0"/>
              <a:t> </a:t>
            </a:r>
            <a:r>
              <a:rPr lang="en-US" dirty="0" err="1"/>
              <a:t>josta</a:t>
            </a:r>
            <a:r>
              <a:rPr lang="en-US" dirty="0"/>
              <a:t> </a:t>
            </a:r>
            <a:r>
              <a:rPr lang="en-US" dirty="0" err="1"/>
              <a:t>näemme</a:t>
            </a:r>
            <a:r>
              <a:rPr lang="en-US" dirty="0"/>
              <a:t> </a:t>
            </a:r>
            <a:r>
              <a:rPr lang="en-US" dirty="0" err="1"/>
              <a:t>kuinka</a:t>
            </a:r>
            <a:r>
              <a:rPr lang="en-US" dirty="0"/>
              <a:t> </a:t>
            </a:r>
            <a:r>
              <a:rPr lang="en-US" dirty="0" err="1"/>
              <a:t>kivasti</a:t>
            </a:r>
            <a:r>
              <a:rPr lang="en-US" dirty="0"/>
              <a:t> </a:t>
            </a:r>
            <a:r>
              <a:rPr lang="en-US" dirty="0" err="1"/>
              <a:t>jäsentyy</a:t>
            </a:r>
            <a:r>
              <a:rPr lang="en-US" dirty="0"/>
              <a:t> tejlkketljketljket</a:t>
            </a:r>
          </a:p>
          <a:p>
            <a:pPr lvl="1"/>
            <a:r>
              <a:rPr lang="en-US" dirty="0"/>
              <a:t>2. </a:t>
            </a:r>
            <a:r>
              <a:rPr lang="en-US" dirty="0" err="1"/>
              <a:t>tason</a:t>
            </a:r>
            <a:r>
              <a:rPr lang="en-US" dirty="0"/>
              <a:t> </a:t>
            </a:r>
            <a:r>
              <a:rPr lang="en-US" dirty="0" err="1"/>
              <a:t>tyyli</a:t>
            </a:r>
            <a:endParaRPr lang="en-US" dirty="0"/>
          </a:p>
          <a:p>
            <a:pPr lvl="2"/>
            <a:r>
              <a:rPr lang="en-US" dirty="0"/>
              <a:t>3. </a:t>
            </a:r>
            <a:r>
              <a:rPr lang="en-US" dirty="0" err="1"/>
              <a:t>tason</a:t>
            </a:r>
            <a:r>
              <a:rPr lang="en-US" dirty="0"/>
              <a:t> </a:t>
            </a:r>
            <a:r>
              <a:rPr lang="en-US" dirty="0" err="1"/>
              <a:t>tyyli</a:t>
            </a:r>
            <a:endParaRPr lang="en-US" dirty="0"/>
          </a:p>
          <a:p>
            <a:pPr lvl="0"/>
            <a:r>
              <a:rPr lang="en-US" dirty="0"/>
              <a:t>Ja </a:t>
            </a:r>
            <a:r>
              <a:rPr lang="en-US" dirty="0" err="1"/>
              <a:t>taas</a:t>
            </a:r>
            <a:r>
              <a:rPr lang="en-US" dirty="0"/>
              <a:t> </a:t>
            </a:r>
            <a:r>
              <a:rPr lang="en-US" dirty="0" err="1"/>
              <a:t>uusi</a:t>
            </a:r>
            <a:r>
              <a:rPr lang="en-US" dirty="0"/>
              <a:t> </a:t>
            </a:r>
            <a:r>
              <a:rPr lang="en-US" dirty="0" err="1"/>
              <a:t>rivi</a:t>
            </a:r>
            <a:r>
              <a:rPr lang="en-US" dirty="0"/>
              <a:t> </a:t>
            </a:r>
            <a:r>
              <a:rPr lang="en-US" dirty="0" err="1"/>
              <a:t>fejkjleflkjef</a:t>
            </a:r>
            <a:r>
              <a:rPr lang="en-US" dirty="0"/>
              <a:t> </a:t>
            </a:r>
            <a:r>
              <a:rPr lang="en-US" dirty="0" err="1"/>
              <a:t>lkj</a:t>
            </a:r>
            <a:r>
              <a:rPr lang="en-US" dirty="0"/>
              <a:t> </a:t>
            </a:r>
            <a:r>
              <a:rPr lang="en-US" dirty="0" err="1"/>
              <a:t>fe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efjkl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efjkl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eflkje</a:t>
            </a:r>
            <a:r>
              <a:rPr lang="en-US" dirty="0"/>
              <a:t> </a:t>
            </a:r>
            <a:r>
              <a:rPr lang="en-US" dirty="0" err="1"/>
              <a:t>flkjef</a:t>
            </a:r>
            <a:r>
              <a:rPr lang="en-US" dirty="0"/>
              <a:t> </a:t>
            </a:r>
            <a:r>
              <a:rPr lang="en-US" dirty="0" err="1"/>
              <a:t>klj</a:t>
            </a:r>
            <a:r>
              <a:rPr lang="en-US" dirty="0"/>
              <a:t> </a:t>
            </a:r>
            <a:r>
              <a:rPr lang="en-US" dirty="0" err="1"/>
              <a:t>efklj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eflkjfe</a:t>
            </a:r>
            <a:r>
              <a:rPr lang="en-US" dirty="0"/>
              <a:t> </a:t>
            </a:r>
            <a:r>
              <a:rPr lang="en-US" dirty="0" err="1"/>
              <a:t>lkj</a:t>
            </a:r>
            <a:r>
              <a:rPr lang="en-US" dirty="0"/>
              <a:t> </a:t>
            </a:r>
            <a:r>
              <a:rPr lang="en-US" dirty="0" err="1"/>
              <a:t>efkjl</a:t>
            </a:r>
            <a:r>
              <a:rPr lang="en-US" dirty="0"/>
              <a:t> </a:t>
            </a:r>
            <a:r>
              <a:rPr lang="en-US" dirty="0" err="1"/>
              <a:t>fe</a:t>
            </a:r>
            <a:r>
              <a:rPr lang="en-US" dirty="0"/>
              <a:t> </a:t>
            </a:r>
            <a:r>
              <a:rPr lang="en-US" dirty="0" err="1"/>
              <a:t>eflkj</a:t>
            </a:r>
            <a:endParaRPr lang="en-US" dirty="0"/>
          </a:p>
          <a:p>
            <a:pPr lvl="1"/>
            <a:r>
              <a:rPr lang="en-US" dirty="0" err="1"/>
              <a:t>Lelelele</a:t>
            </a:r>
            <a:endParaRPr lang="en-US" dirty="0"/>
          </a:p>
          <a:p>
            <a:pPr lvl="2"/>
            <a:r>
              <a:rPr lang="en-US" dirty="0" err="1"/>
              <a:t>ljefelkfjelkfje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27712894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ER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tsikko 1"/>
          <p:cNvSpPr>
            <a:spLocks noGrp="1"/>
          </p:cNvSpPr>
          <p:nvPr>
            <p:ph type="title"/>
          </p:nvPr>
        </p:nvSpPr>
        <p:spPr>
          <a:xfrm>
            <a:off x="960000" y="854638"/>
            <a:ext cx="10320000" cy="551717"/>
          </a:xfrm>
          <a:prstGeom prst="rect">
            <a:avLst/>
          </a:prstGeom>
        </p:spPr>
        <p:txBody>
          <a:bodyPr vert="horz" lIns="0" tIns="0" rIns="0" bIns="0">
            <a:spAutoFit/>
          </a:bodyPr>
          <a:lstStyle>
            <a:lvl1pPr algn="l">
              <a:lnSpc>
                <a:spcPts val="4267"/>
              </a:lnSpc>
              <a:defRPr sz="3733" cap="all" spc="133" baseline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7" name="Sisällön paikkamerkki 2"/>
          <p:cNvSpPr>
            <a:spLocks noGrp="1"/>
          </p:cNvSpPr>
          <p:nvPr>
            <p:ph idx="1" hasCustomPrompt="1"/>
          </p:nvPr>
        </p:nvSpPr>
        <p:spPr>
          <a:xfrm>
            <a:off x="960000" y="1600201"/>
            <a:ext cx="10320000" cy="4525963"/>
          </a:xfrm>
          <a:prstGeom prst="rect">
            <a:avLst/>
          </a:prstGeom>
        </p:spPr>
        <p:txBody>
          <a:bodyPr lIns="0" tIns="0" rIns="0" bIns="0"/>
          <a:lstStyle>
            <a:lvl1pPr marL="239994" indent="-239994">
              <a:lnSpc>
                <a:spcPct val="100000"/>
              </a:lnSpc>
              <a:spcBef>
                <a:spcPts val="800"/>
              </a:spcBef>
              <a:buClr>
                <a:schemeClr val="accent1"/>
              </a:buClr>
              <a:buFont typeface="Arial"/>
              <a:buChar char="•"/>
              <a:defRPr sz="2400" baseline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19982" indent="-239994">
              <a:buClr>
                <a:schemeClr val="accent1"/>
              </a:buClr>
              <a:buSzPct val="60000"/>
              <a:buFont typeface="Courier New" panose="02070309020205020404" pitchFamily="49" charset="0"/>
              <a:buChar char="o"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99970" indent="-239994">
              <a:buClr>
                <a:schemeClr val="accent1"/>
              </a:buClr>
              <a:buSzPct val="60000"/>
              <a:buFont typeface="Wingdings" panose="05000000000000000000" pitchFamily="2" charset="2"/>
              <a:buChar char="§"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</a:lstStyle>
          <a:p>
            <a:pPr lvl="0"/>
            <a:r>
              <a:rPr lang="fi-FI" dirty="0"/>
              <a:t>Muokkaa tekstin perustyylejä napsauttamalla</a:t>
            </a:r>
          </a:p>
          <a:p>
            <a:pPr lvl="0"/>
            <a:r>
              <a:rPr lang="en-US" dirty="0" err="1"/>
              <a:t>Toinen</a:t>
            </a:r>
            <a:r>
              <a:rPr lang="en-US" dirty="0"/>
              <a:t> </a:t>
            </a:r>
            <a:r>
              <a:rPr lang="en-US" dirty="0" err="1"/>
              <a:t>rivi</a:t>
            </a:r>
            <a:r>
              <a:rPr lang="en-US" dirty="0"/>
              <a:t> </a:t>
            </a:r>
            <a:r>
              <a:rPr lang="en-US" dirty="0" err="1"/>
              <a:t>välistysdemoksi</a:t>
            </a:r>
            <a:r>
              <a:rPr lang="en-US" dirty="0"/>
              <a:t>, ja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tulee</a:t>
            </a:r>
            <a:r>
              <a:rPr lang="en-US" dirty="0"/>
              <a:t> </a:t>
            </a:r>
            <a:r>
              <a:rPr lang="en-US" dirty="0" err="1"/>
              <a:t>pitkä</a:t>
            </a:r>
            <a:r>
              <a:rPr lang="en-US" dirty="0"/>
              <a:t> </a:t>
            </a:r>
            <a:r>
              <a:rPr lang="en-US" dirty="0" err="1"/>
              <a:t>teksti</a:t>
            </a:r>
            <a:r>
              <a:rPr lang="en-US" dirty="0"/>
              <a:t> </a:t>
            </a:r>
            <a:r>
              <a:rPr lang="en-US" dirty="0" err="1"/>
              <a:t>josta</a:t>
            </a:r>
            <a:r>
              <a:rPr lang="en-US" dirty="0"/>
              <a:t> </a:t>
            </a:r>
            <a:r>
              <a:rPr lang="en-US" dirty="0" err="1"/>
              <a:t>näemme</a:t>
            </a:r>
            <a:r>
              <a:rPr lang="en-US" dirty="0"/>
              <a:t> </a:t>
            </a:r>
            <a:r>
              <a:rPr lang="en-US" dirty="0" err="1"/>
              <a:t>kuinka</a:t>
            </a:r>
            <a:r>
              <a:rPr lang="en-US" dirty="0"/>
              <a:t> </a:t>
            </a:r>
            <a:r>
              <a:rPr lang="en-US" dirty="0" err="1"/>
              <a:t>kivasti</a:t>
            </a:r>
            <a:r>
              <a:rPr lang="en-US" dirty="0"/>
              <a:t> </a:t>
            </a:r>
            <a:r>
              <a:rPr lang="en-US" dirty="0" err="1"/>
              <a:t>jäsentyy</a:t>
            </a:r>
            <a:r>
              <a:rPr lang="en-US" dirty="0"/>
              <a:t> tejlkketljketljket</a:t>
            </a:r>
          </a:p>
          <a:p>
            <a:pPr lvl="1"/>
            <a:r>
              <a:rPr lang="en-US" dirty="0"/>
              <a:t>2. </a:t>
            </a:r>
            <a:r>
              <a:rPr lang="en-US" dirty="0" err="1"/>
              <a:t>tason</a:t>
            </a:r>
            <a:r>
              <a:rPr lang="en-US" dirty="0"/>
              <a:t> </a:t>
            </a:r>
            <a:r>
              <a:rPr lang="en-US" dirty="0" err="1"/>
              <a:t>tyyli</a:t>
            </a:r>
            <a:endParaRPr lang="en-US" dirty="0"/>
          </a:p>
          <a:p>
            <a:pPr lvl="2"/>
            <a:r>
              <a:rPr lang="en-US" dirty="0"/>
              <a:t>3. </a:t>
            </a:r>
            <a:r>
              <a:rPr lang="en-US" dirty="0" err="1"/>
              <a:t>tason</a:t>
            </a:r>
            <a:r>
              <a:rPr lang="en-US" dirty="0"/>
              <a:t> </a:t>
            </a:r>
            <a:r>
              <a:rPr lang="en-US" dirty="0" err="1"/>
              <a:t>tyyli</a:t>
            </a:r>
            <a:endParaRPr lang="en-US" dirty="0"/>
          </a:p>
          <a:p>
            <a:pPr lvl="0"/>
            <a:r>
              <a:rPr lang="en-US" dirty="0"/>
              <a:t>Ja </a:t>
            </a:r>
            <a:r>
              <a:rPr lang="en-US" dirty="0" err="1"/>
              <a:t>taas</a:t>
            </a:r>
            <a:r>
              <a:rPr lang="en-US" dirty="0"/>
              <a:t> </a:t>
            </a:r>
            <a:r>
              <a:rPr lang="en-US" dirty="0" err="1"/>
              <a:t>uusi</a:t>
            </a:r>
            <a:r>
              <a:rPr lang="en-US" dirty="0"/>
              <a:t> </a:t>
            </a:r>
            <a:r>
              <a:rPr lang="en-US" dirty="0" err="1"/>
              <a:t>rivi</a:t>
            </a:r>
            <a:r>
              <a:rPr lang="en-US" dirty="0"/>
              <a:t> </a:t>
            </a:r>
            <a:r>
              <a:rPr lang="en-US" dirty="0" err="1"/>
              <a:t>fejkjleflkjef</a:t>
            </a:r>
            <a:r>
              <a:rPr lang="en-US" dirty="0"/>
              <a:t> </a:t>
            </a:r>
            <a:r>
              <a:rPr lang="en-US" dirty="0" err="1"/>
              <a:t>lkj</a:t>
            </a:r>
            <a:r>
              <a:rPr lang="en-US" dirty="0"/>
              <a:t> </a:t>
            </a:r>
            <a:r>
              <a:rPr lang="en-US" dirty="0" err="1"/>
              <a:t>fe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efjkl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efjkl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eflkje</a:t>
            </a:r>
            <a:r>
              <a:rPr lang="en-US" dirty="0"/>
              <a:t> </a:t>
            </a:r>
            <a:r>
              <a:rPr lang="en-US" dirty="0" err="1"/>
              <a:t>flkjef</a:t>
            </a:r>
            <a:r>
              <a:rPr lang="en-US" dirty="0"/>
              <a:t> </a:t>
            </a:r>
            <a:r>
              <a:rPr lang="en-US" dirty="0" err="1"/>
              <a:t>klj</a:t>
            </a:r>
            <a:r>
              <a:rPr lang="en-US" dirty="0"/>
              <a:t> </a:t>
            </a:r>
            <a:r>
              <a:rPr lang="en-US" dirty="0" err="1"/>
              <a:t>efklj</a:t>
            </a:r>
            <a:r>
              <a:rPr lang="en-US" dirty="0"/>
              <a:t> </a:t>
            </a:r>
            <a:r>
              <a:rPr lang="en-US" dirty="0" err="1"/>
              <a:t>eflkj</a:t>
            </a:r>
            <a:r>
              <a:rPr lang="en-US" dirty="0"/>
              <a:t> </a:t>
            </a:r>
            <a:r>
              <a:rPr lang="en-US" dirty="0" err="1"/>
              <a:t>eflkjfe</a:t>
            </a:r>
            <a:r>
              <a:rPr lang="en-US" dirty="0"/>
              <a:t> </a:t>
            </a:r>
            <a:r>
              <a:rPr lang="en-US" dirty="0" err="1"/>
              <a:t>lkj</a:t>
            </a:r>
            <a:r>
              <a:rPr lang="en-US" dirty="0"/>
              <a:t> </a:t>
            </a:r>
            <a:r>
              <a:rPr lang="en-US" dirty="0" err="1"/>
              <a:t>efkjl</a:t>
            </a:r>
            <a:r>
              <a:rPr lang="en-US" dirty="0"/>
              <a:t> </a:t>
            </a:r>
            <a:r>
              <a:rPr lang="en-US" dirty="0" err="1"/>
              <a:t>fe</a:t>
            </a:r>
            <a:r>
              <a:rPr lang="en-US" dirty="0"/>
              <a:t> </a:t>
            </a:r>
            <a:r>
              <a:rPr lang="en-US" dirty="0" err="1"/>
              <a:t>eflkj</a:t>
            </a:r>
            <a:endParaRPr lang="en-US" dirty="0"/>
          </a:p>
          <a:p>
            <a:pPr lvl="1"/>
            <a:r>
              <a:rPr lang="en-US" dirty="0" err="1"/>
              <a:t>Lelelele</a:t>
            </a:r>
            <a:endParaRPr lang="en-US" dirty="0"/>
          </a:p>
          <a:p>
            <a:pPr lvl="2"/>
            <a:r>
              <a:rPr lang="en-US" dirty="0" err="1"/>
              <a:t>ljefelkfjelkfje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3969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51.xml"/><Relationship Id="rId26" Type="http://schemas.openxmlformats.org/officeDocument/2006/relationships/slideLayout" Target="../slideLayouts/slideLayout59.xml"/><Relationship Id="rId3" Type="http://schemas.openxmlformats.org/officeDocument/2006/relationships/slideLayout" Target="../slideLayouts/slideLayout36.xml"/><Relationship Id="rId21" Type="http://schemas.openxmlformats.org/officeDocument/2006/relationships/slideLayout" Target="../slideLayouts/slideLayout54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5" Type="http://schemas.openxmlformats.org/officeDocument/2006/relationships/slideLayout" Target="../slideLayouts/slideLayout58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53.xml"/><Relationship Id="rId29" Type="http://schemas.openxmlformats.org/officeDocument/2006/relationships/slideLayout" Target="../slideLayouts/slideLayout62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24" Type="http://schemas.openxmlformats.org/officeDocument/2006/relationships/slideLayout" Target="../slideLayouts/slideLayout57.xml"/><Relationship Id="rId32" Type="http://schemas.openxmlformats.org/officeDocument/2006/relationships/slideLayout" Target="../slideLayouts/slideLayout65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23" Type="http://schemas.openxmlformats.org/officeDocument/2006/relationships/slideLayout" Target="../slideLayouts/slideLayout56.xml"/><Relationship Id="rId28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52.xml"/><Relationship Id="rId31" Type="http://schemas.openxmlformats.org/officeDocument/2006/relationships/slideLayout" Target="../slideLayouts/slideLayout64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55.xml"/><Relationship Id="rId27" Type="http://schemas.openxmlformats.org/officeDocument/2006/relationships/slideLayout" Target="../slideLayouts/slideLayout60.xml"/><Relationship Id="rId30" Type="http://schemas.openxmlformats.org/officeDocument/2006/relationships/slideLayout" Target="../slideLayouts/slideLayout6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83.xml"/><Relationship Id="rId26" Type="http://schemas.openxmlformats.org/officeDocument/2006/relationships/slideLayout" Target="../slideLayouts/slideLayout91.xml"/><Relationship Id="rId3" Type="http://schemas.openxmlformats.org/officeDocument/2006/relationships/slideLayout" Target="../slideLayouts/slideLayout68.xml"/><Relationship Id="rId21" Type="http://schemas.openxmlformats.org/officeDocument/2006/relationships/slideLayout" Target="../slideLayouts/slideLayout86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2.xml"/><Relationship Id="rId25" Type="http://schemas.openxmlformats.org/officeDocument/2006/relationships/slideLayout" Target="../slideLayouts/slideLayout90.xml"/><Relationship Id="rId33" Type="http://schemas.openxmlformats.org/officeDocument/2006/relationships/image" Target="../media/image1.emf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20" Type="http://schemas.openxmlformats.org/officeDocument/2006/relationships/slideLayout" Target="../slideLayouts/slideLayout85.xml"/><Relationship Id="rId29" Type="http://schemas.openxmlformats.org/officeDocument/2006/relationships/slideLayout" Target="../slideLayouts/slideLayout94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24" Type="http://schemas.openxmlformats.org/officeDocument/2006/relationships/slideLayout" Target="../slideLayouts/slideLayout89.xml"/><Relationship Id="rId32" Type="http://schemas.openxmlformats.org/officeDocument/2006/relationships/theme" Target="../theme/theme3.xml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23" Type="http://schemas.openxmlformats.org/officeDocument/2006/relationships/slideLayout" Target="../slideLayouts/slideLayout88.xml"/><Relationship Id="rId28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84.xml"/><Relationship Id="rId31" Type="http://schemas.openxmlformats.org/officeDocument/2006/relationships/slideLayout" Target="../slideLayouts/slideLayout96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Relationship Id="rId22" Type="http://schemas.openxmlformats.org/officeDocument/2006/relationships/slideLayout" Target="../slideLayouts/slideLayout87.xml"/><Relationship Id="rId27" Type="http://schemas.openxmlformats.org/officeDocument/2006/relationships/slideLayout" Target="../slideLayouts/slideLayout92.xml"/><Relationship Id="rId30" Type="http://schemas.openxmlformats.org/officeDocument/2006/relationships/slideLayout" Target="../slideLayouts/slideLayout9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E3F0133-C52E-4B0B-B69C-ACB67149187B}"/>
              </a:ext>
            </a:extLst>
          </p:cNvPr>
          <p:cNvSpPr/>
          <p:nvPr userDrawn="1"/>
        </p:nvSpPr>
        <p:spPr>
          <a:xfrm>
            <a:off x="1" y="6139544"/>
            <a:ext cx="12191999" cy="718456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0" i="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6D9C9C-92EE-B649-B0AC-CA5812AEE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4869E-8868-E047-AE03-59116D6F6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09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7C0F81-8C33-404C-8D15-CC45AB498128}"/>
              </a:ext>
            </a:extLst>
          </p:cNvPr>
          <p:cNvPicPr>
            <a:picLocks noChangeAspect="1"/>
          </p:cNvPicPr>
          <p:nvPr userDrawn="1"/>
        </p:nvPicPr>
        <p:blipFill>
          <a:blip r:embed="rId35"/>
          <a:stretch>
            <a:fillRect/>
          </a:stretch>
        </p:blipFill>
        <p:spPr>
          <a:xfrm>
            <a:off x="90000" y="6138000"/>
            <a:ext cx="1371601" cy="7200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C0AF14-E50A-A84B-ADCD-C953E12B27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626F3FD-C734-494C-B7C0-30D90BA8AECB}"/>
              </a:ext>
            </a:extLst>
          </p:cNvPr>
          <p:cNvSpPr txBox="1">
            <a:spLocks/>
          </p:cNvSpPr>
          <p:nvPr userDrawn="1"/>
        </p:nvSpPr>
        <p:spPr>
          <a:xfrm>
            <a:off x="10933200" y="6315437"/>
            <a:ext cx="108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i-FI"/>
            </a:defPPr>
            <a:lvl1pPr marL="0" algn="r" defTabSz="914400" rtl="0" eaLnBrk="1" latinLnBrk="0" hangingPunct="1">
              <a:defRPr sz="1200" b="0" i="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i-FI" dirty="0" err="1"/>
              <a:t>Confidential</a:t>
            </a:r>
            <a:r>
              <a:rPr lang="fi-FI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961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656" r:id="rId3"/>
    <p:sldLayoutId id="2147483679" r:id="rId4"/>
    <p:sldLayoutId id="2147483650" r:id="rId5"/>
    <p:sldLayoutId id="2147483710" r:id="rId6"/>
    <p:sldLayoutId id="2147483713" r:id="rId7"/>
    <p:sldLayoutId id="2147483655" r:id="rId8"/>
    <p:sldLayoutId id="2147483660" r:id="rId9"/>
    <p:sldLayoutId id="2147483677" r:id="rId10"/>
    <p:sldLayoutId id="2147483665" r:id="rId11"/>
    <p:sldLayoutId id="2147483678" r:id="rId12"/>
    <p:sldLayoutId id="2147483662" r:id="rId13"/>
    <p:sldLayoutId id="2147483664" r:id="rId14"/>
    <p:sldLayoutId id="2147483661" r:id="rId15"/>
    <p:sldLayoutId id="2147483663" r:id="rId16"/>
    <p:sldLayoutId id="2147483675" r:id="rId17"/>
    <p:sldLayoutId id="2147483676" r:id="rId18"/>
    <p:sldLayoutId id="2147483666" r:id="rId19"/>
    <p:sldLayoutId id="2147483673" r:id="rId20"/>
    <p:sldLayoutId id="2147483674" r:id="rId21"/>
    <p:sldLayoutId id="2147483667" r:id="rId22"/>
    <p:sldLayoutId id="2147483668" r:id="rId23"/>
    <p:sldLayoutId id="2147483714" r:id="rId24"/>
    <p:sldLayoutId id="2147483669" r:id="rId25"/>
    <p:sldLayoutId id="2147483670" r:id="rId26"/>
    <p:sldLayoutId id="2147483671" r:id="rId27"/>
    <p:sldLayoutId id="2147483672" r:id="rId28"/>
    <p:sldLayoutId id="2147483680" r:id="rId29"/>
    <p:sldLayoutId id="2147483657" r:id="rId30"/>
    <p:sldLayoutId id="2147483745" r:id="rId31"/>
    <p:sldLayoutId id="2147483747" r:id="rId32"/>
    <p:sldLayoutId id="2147483748" r:id="rId3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chemeClr val="bg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2E2947E-0128-CD4B-877B-14BEB515A7DC}"/>
              </a:ext>
            </a:extLst>
          </p:cNvPr>
          <p:cNvSpPr/>
          <p:nvPr userDrawn="1"/>
        </p:nvSpPr>
        <p:spPr>
          <a:xfrm>
            <a:off x="1" y="6139544"/>
            <a:ext cx="12191999" cy="718456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0" i="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6D9C9C-92EE-B649-B0AC-CA5812AEE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4869E-8868-E047-AE03-59116D6F6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09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7C0F81-8C33-404C-8D15-CC45AB498128}"/>
              </a:ext>
            </a:extLst>
          </p:cNvPr>
          <p:cNvPicPr>
            <a:picLocks noChangeAspect="1"/>
          </p:cNvPicPr>
          <p:nvPr userDrawn="1"/>
        </p:nvPicPr>
        <p:blipFill>
          <a:blip r:embed="rId34"/>
          <a:stretch>
            <a:fillRect/>
          </a:stretch>
        </p:blipFill>
        <p:spPr>
          <a:xfrm>
            <a:off x="90000" y="6138000"/>
            <a:ext cx="1371601" cy="720000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A1F0C08-66BA-5346-8334-C7790EF63DB5}"/>
              </a:ext>
            </a:extLst>
          </p:cNvPr>
          <p:cNvSpPr txBox="1">
            <a:spLocks/>
          </p:cNvSpPr>
          <p:nvPr userDrawn="1"/>
        </p:nvSpPr>
        <p:spPr>
          <a:xfrm>
            <a:off x="10933200" y="6315437"/>
            <a:ext cx="108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i-FI"/>
            </a:defPPr>
            <a:lvl1pPr marL="0" algn="r" defTabSz="914400" rtl="0" eaLnBrk="1" latinLnBrk="0" hangingPunct="1">
              <a:defRPr sz="1200" b="0" i="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i-FI"/>
              <a:t>Confidential</a:t>
            </a:r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C0AF14-E50A-A84B-ADCD-C953E12B27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Karl Ots</a:t>
            </a:r>
          </a:p>
        </p:txBody>
      </p:sp>
    </p:spTree>
    <p:extLst>
      <p:ext uri="{BB962C8B-B14F-4D97-AF65-F5344CB8AC3E}">
        <p14:creationId xmlns:p14="http://schemas.microsoft.com/office/powerpoint/2010/main" val="3562690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  <p:sldLayoutId id="2147483739" r:id="rId24"/>
    <p:sldLayoutId id="2147483740" r:id="rId25"/>
    <p:sldLayoutId id="2147483741" r:id="rId26"/>
    <p:sldLayoutId id="2147483742" r:id="rId27"/>
    <p:sldLayoutId id="2147483743" r:id="rId28"/>
    <p:sldLayoutId id="2147483744" r:id="rId29"/>
    <p:sldLayoutId id="2147483750" r:id="rId30"/>
    <p:sldLayoutId id="2147483751" r:id="rId31"/>
    <p:sldLayoutId id="2147483752" r:id="rId3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rgbClr val="191919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2E2947E-0128-CD4B-877B-14BEB515A7DC}"/>
              </a:ext>
            </a:extLst>
          </p:cNvPr>
          <p:cNvSpPr/>
          <p:nvPr userDrawn="1"/>
        </p:nvSpPr>
        <p:spPr>
          <a:xfrm>
            <a:off x="1" y="6139544"/>
            <a:ext cx="12191999" cy="718456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0" i="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6D9C9C-92EE-B649-B0AC-CA5812AEE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4869E-8868-E047-AE03-59116D6F6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09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7C0F81-8C33-404C-8D15-CC45AB498128}"/>
              </a:ext>
            </a:extLst>
          </p:cNvPr>
          <p:cNvPicPr>
            <a:picLocks noChangeAspect="1"/>
          </p:cNvPicPr>
          <p:nvPr userDrawn="1"/>
        </p:nvPicPr>
        <p:blipFill>
          <a:blip r:embed="rId33"/>
          <a:stretch>
            <a:fillRect/>
          </a:stretch>
        </p:blipFill>
        <p:spPr>
          <a:xfrm>
            <a:off x="90000" y="6138000"/>
            <a:ext cx="1371601" cy="720000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A1F0C08-66BA-5346-8334-C7790EF63DB5}"/>
              </a:ext>
            </a:extLst>
          </p:cNvPr>
          <p:cNvSpPr txBox="1">
            <a:spLocks/>
          </p:cNvSpPr>
          <p:nvPr userDrawn="1"/>
        </p:nvSpPr>
        <p:spPr>
          <a:xfrm>
            <a:off x="10933200" y="6315437"/>
            <a:ext cx="108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i-FI"/>
            </a:defPPr>
            <a:lvl1pPr marL="0" algn="r" defTabSz="914400" rtl="0" eaLnBrk="1" latinLnBrk="0" hangingPunct="1">
              <a:defRPr sz="1200" b="0" i="0" kern="120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i-FI"/>
              <a:t>Confidential</a:t>
            </a:r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C0AF14-E50A-A84B-ADCD-C953E12B27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76575" y="6287224"/>
            <a:ext cx="603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i-FI"/>
              <a:t>Etunimi Sukunimi (muokkaa Insert -&gt; Header and Footer -valikosta</a:t>
            </a:r>
          </a:p>
        </p:txBody>
      </p:sp>
    </p:spTree>
    <p:extLst>
      <p:ext uri="{BB962C8B-B14F-4D97-AF65-F5344CB8AC3E}">
        <p14:creationId xmlns:p14="http://schemas.microsoft.com/office/powerpoint/2010/main" val="3403005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  <p:sldLayoutId id="2147483835" r:id="rId12"/>
    <p:sldLayoutId id="2147483836" r:id="rId13"/>
    <p:sldLayoutId id="2147483837" r:id="rId14"/>
    <p:sldLayoutId id="2147483838" r:id="rId15"/>
    <p:sldLayoutId id="2147483839" r:id="rId16"/>
    <p:sldLayoutId id="2147483840" r:id="rId17"/>
    <p:sldLayoutId id="2147483841" r:id="rId18"/>
    <p:sldLayoutId id="2147483842" r:id="rId19"/>
    <p:sldLayoutId id="2147483843" r:id="rId20"/>
    <p:sldLayoutId id="2147483844" r:id="rId21"/>
    <p:sldLayoutId id="2147483845" r:id="rId22"/>
    <p:sldLayoutId id="2147483846" r:id="rId23"/>
    <p:sldLayoutId id="2147483847" r:id="rId24"/>
    <p:sldLayoutId id="2147483848" r:id="rId25"/>
    <p:sldLayoutId id="2147483849" r:id="rId26"/>
    <p:sldLayoutId id="2147483850" r:id="rId27"/>
    <p:sldLayoutId id="2147483851" r:id="rId28"/>
    <p:sldLayoutId id="2147483852" r:id="rId29"/>
    <p:sldLayoutId id="2147483853" r:id="rId30"/>
    <p:sldLayoutId id="2147483854" r:id="rId3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i="0" kern="1200">
          <a:solidFill>
            <a:srgbClr val="191919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rgbClr val="191919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Module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zure.ly/mimmitkooda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37B88-7109-2C49-A2DF-5E74A7BCDF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 with (A)</a:t>
            </a:r>
            <a:r>
              <a:rPr lang="en-US" dirty="0" err="1"/>
              <a:t>zure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4FDF7-24EE-475A-B605-D70DED72D7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12.10.2019</a:t>
            </a:r>
          </a:p>
        </p:txBody>
      </p:sp>
    </p:spTree>
    <p:extLst>
      <p:ext uri="{BB962C8B-B14F-4D97-AF65-F5344CB8AC3E}">
        <p14:creationId xmlns:p14="http://schemas.microsoft.com/office/powerpoint/2010/main" val="4224787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B679-CBB2-4BCC-8053-02D6E9D8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"/>
                <a:cs typeface="Segoe UI"/>
              </a:rPr>
              <a:t>JavaScript module system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A88CF-C273-429F-958B-9293DA50D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vert="horz" lIns="91440" tIns="45720" rIns="91440" bIns="45720" numCol="1" rtlCol="0" anchor="t">
            <a:noAutofit/>
          </a:bodyPr>
          <a:lstStyle/>
          <a:p>
            <a:r>
              <a:rPr lang="en-US" dirty="0">
                <a:latin typeface="Segoe UI"/>
                <a:cs typeface="Segoe UI"/>
              </a:rPr>
              <a:t>A way to use code from another file</a:t>
            </a:r>
          </a:p>
          <a:p>
            <a:r>
              <a:rPr lang="en-US" dirty="0">
                <a:latin typeface="Segoe UI"/>
                <a:cs typeface="Segoe UI"/>
              </a:rPr>
              <a:t>CSS and image assets behave like modules as well</a:t>
            </a:r>
            <a:endParaRPr lang="en-US" dirty="0"/>
          </a:p>
          <a:p>
            <a:r>
              <a:rPr lang="en-US" dirty="0">
                <a:latin typeface="Segoe UI"/>
                <a:cs typeface="Segoe UI"/>
              </a:rPr>
              <a:t>Import &amp; export</a:t>
            </a:r>
          </a:p>
          <a:p>
            <a:r>
              <a:rPr lang="en-US" dirty="0"/>
              <a:t>Makes sharing code more practical</a:t>
            </a:r>
          </a:p>
          <a:p>
            <a:pPr lvl="1"/>
            <a:r>
              <a:rPr lang="en-US" dirty="0"/>
              <a:t>NPM</a:t>
            </a:r>
          </a:p>
          <a:p>
            <a:pPr lvl="1"/>
            <a:r>
              <a:rPr lang="en-US" dirty="0"/>
              <a:t>800k node modules</a:t>
            </a:r>
          </a:p>
          <a:p>
            <a:r>
              <a:rPr lang="en-US" dirty="0"/>
              <a:t>NodeJS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927003-656E-46BF-B465-BF499F7A7E5C}"/>
              </a:ext>
            </a:extLst>
          </p:cNvPr>
          <p:cNvSpPr txBox="1"/>
          <p:nvPr/>
        </p:nvSpPr>
        <p:spPr>
          <a:xfrm>
            <a:off x="5005754" y="5720862"/>
            <a:ext cx="77958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3"/>
              </a:rPr>
              <a:t>https://developer.mozilla.org/en-US/docs/Web/JavaScript/Guide/Modules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1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B679-CBB2-4BCC-8053-02D6E9D8F9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Segoe UI"/>
                <a:cs typeface="Segoe UI"/>
              </a:rPr>
              <a:t>Coding time</a:t>
            </a:r>
          </a:p>
        </p:txBody>
      </p:sp>
    </p:spTree>
    <p:extLst>
      <p:ext uri="{BB962C8B-B14F-4D97-AF65-F5344CB8AC3E}">
        <p14:creationId xmlns:p14="http://schemas.microsoft.com/office/powerpoint/2010/main" val="4290607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B679-CBB2-4BCC-8053-02D6E9D8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"/>
                <a:cs typeface="Segoe UI"/>
              </a:rPr>
              <a:t>State &amp; Props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A88CF-C273-429F-958B-9293DA50D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vert="horz" lIns="91440" tIns="45720" rIns="91440" bIns="45720" numCol="1" rtlCol="0" anchor="t">
            <a:noAutofit/>
          </a:bodyPr>
          <a:lstStyle/>
          <a:p>
            <a:r>
              <a:rPr lang="en-US" dirty="0">
                <a:latin typeface="Segoe UI"/>
                <a:cs typeface="Segoe UI"/>
              </a:rPr>
              <a:t>Each component has their own encapsulated </a:t>
            </a:r>
            <a:r>
              <a:rPr lang="en-US" b="1" dirty="0">
                <a:latin typeface="Segoe UI"/>
                <a:cs typeface="Segoe UI"/>
              </a:rPr>
              <a:t>state</a:t>
            </a:r>
          </a:p>
          <a:p>
            <a:pPr lvl="1"/>
            <a:r>
              <a:rPr lang="en-US" dirty="0">
                <a:latin typeface="Segoe UI"/>
                <a:cs typeface="Segoe UI"/>
              </a:rPr>
              <a:t>State can be modified and retrieved by accessing values returned from </a:t>
            </a:r>
            <a:r>
              <a:rPr lang="en-US" dirty="0" err="1">
                <a:latin typeface="Segoe UI"/>
                <a:cs typeface="Segoe UI"/>
              </a:rPr>
              <a:t>useState</a:t>
            </a:r>
            <a:r>
              <a:rPr lang="en-US" dirty="0">
                <a:latin typeface="Segoe UI"/>
                <a:cs typeface="Segoe UI"/>
              </a:rPr>
              <a:t> hook</a:t>
            </a:r>
          </a:p>
          <a:p>
            <a:r>
              <a:rPr lang="en-US" dirty="0">
                <a:latin typeface="Segoe UI"/>
                <a:cs typeface="Segoe UI"/>
              </a:rPr>
              <a:t>Data component receives from other components are called </a:t>
            </a:r>
            <a:r>
              <a:rPr lang="en-US" b="1" dirty="0">
                <a:latin typeface="Consolas"/>
                <a:cs typeface="Segoe UI"/>
              </a:rPr>
              <a:t>props</a:t>
            </a:r>
          </a:p>
          <a:p>
            <a:r>
              <a:rPr lang="en-US" dirty="0">
                <a:latin typeface="+mn-lt"/>
                <a:cs typeface="Segoe UI"/>
              </a:rPr>
              <a:t>Component can then pass its data as </a:t>
            </a:r>
            <a:r>
              <a:rPr lang="en-US" b="1" dirty="0">
                <a:latin typeface="+mn-lt"/>
                <a:cs typeface="Segoe UI"/>
              </a:rPr>
              <a:t>props</a:t>
            </a:r>
            <a:r>
              <a:rPr lang="en-US" dirty="0">
                <a:latin typeface="+mn-lt"/>
                <a:cs typeface="Segoe UI"/>
              </a:rPr>
              <a:t> to other components</a:t>
            </a:r>
          </a:p>
          <a:p>
            <a:r>
              <a:rPr lang="en-US" b="1" dirty="0">
                <a:latin typeface="+mn-lt"/>
                <a:cs typeface="Segoe UI"/>
              </a:rPr>
              <a:t>Props</a:t>
            </a:r>
            <a:r>
              <a:rPr lang="en-US" dirty="0">
                <a:latin typeface="+mn-lt"/>
                <a:cs typeface="Segoe UI"/>
              </a:rPr>
              <a:t> should be treated as immutable data. </a:t>
            </a:r>
            <a:r>
              <a:rPr lang="en-US" b="1" dirty="0">
                <a:latin typeface="+mn-lt"/>
                <a:cs typeface="Segoe UI"/>
              </a:rPr>
              <a:t>State</a:t>
            </a:r>
            <a:r>
              <a:rPr lang="en-US" dirty="0">
                <a:latin typeface="+mn-lt"/>
                <a:cs typeface="Segoe UI"/>
              </a:rPr>
              <a:t> can be modified during components lifetime</a:t>
            </a:r>
          </a:p>
          <a:p>
            <a:r>
              <a:rPr lang="en-US" dirty="0">
                <a:latin typeface="Segoe UI"/>
                <a:cs typeface="Segoe UI"/>
              </a:rPr>
              <a:t>Parent component sets the </a:t>
            </a:r>
            <a:r>
              <a:rPr lang="en-US" dirty="0">
                <a:latin typeface="Consolas"/>
                <a:cs typeface="Segoe UI"/>
              </a:rPr>
              <a:t>props </a:t>
            </a:r>
            <a:r>
              <a:rPr lang="en-US" dirty="0">
                <a:latin typeface="Segoe UI"/>
                <a:cs typeface="Segoe UI"/>
              </a:rPr>
              <a:t>the same way as HTML attributes</a:t>
            </a:r>
          </a:p>
          <a:p>
            <a:pPr lvl="1"/>
            <a:r>
              <a:rPr lang="en-US" dirty="0">
                <a:latin typeface="Segoe UI"/>
                <a:cs typeface="Segoe UI"/>
              </a:rPr>
              <a:t>E.g. </a:t>
            </a:r>
            <a:r>
              <a:rPr lang="en-US" dirty="0">
                <a:latin typeface="Consolas"/>
                <a:cs typeface="Segoe UI"/>
              </a:rPr>
              <a:t>&lt;</a:t>
            </a:r>
            <a:r>
              <a:rPr lang="en-US" dirty="0" err="1">
                <a:latin typeface="Consolas"/>
                <a:cs typeface="Segoe UI"/>
              </a:rPr>
              <a:t>UserComponent</a:t>
            </a:r>
            <a:r>
              <a:rPr lang="en-US" dirty="0">
                <a:latin typeface="Consolas"/>
                <a:cs typeface="Segoe UI"/>
              </a:rPr>
              <a:t> username="</a:t>
            </a:r>
            <a:r>
              <a:rPr lang="en-US" dirty="0" err="1">
                <a:latin typeface="Consolas"/>
                <a:cs typeface="Segoe UI"/>
              </a:rPr>
              <a:t>johnDoe</a:t>
            </a:r>
            <a:r>
              <a:rPr lang="en-US" dirty="0">
                <a:latin typeface="Consolas"/>
                <a:cs typeface="Segoe UI"/>
              </a:rPr>
              <a:t>" /&gt;</a:t>
            </a:r>
          </a:p>
          <a:p>
            <a:r>
              <a:rPr lang="en-US" dirty="0">
                <a:latin typeface="Segoe UI"/>
                <a:cs typeface="Segoe UI"/>
              </a:rPr>
              <a:t>Child component receives those attributes as </a:t>
            </a:r>
            <a:r>
              <a:rPr lang="en-US" dirty="0">
                <a:latin typeface="Consolas"/>
                <a:cs typeface="Segoe UI"/>
              </a:rPr>
              <a:t>props </a:t>
            </a:r>
            <a:r>
              <a:rPr lang="en-US" dirty="0">
                <a:latin typeface="Segoe UI"/>
                <a:cs typeface="Segoe UI"/>
              </a:rPr>
              <a:t>object</a:t>
            </a:r>
          </a:p>
          <a:p>
            <a:pPr lvl="1"/>
            <a:r>
              <a:rPr lang="en-US" dirty="0">
                <a:latin typeface="Segoe UI"/>
                <a:cs typeface="Segoe UI"/>
              </a:rPr>
              <a:t>E.g. </a:t>
            </a:r>
            <a:r>
              <a:rPr lang="en-US" dirty="0">
                <a:latin typeface="Consolas"/>
                <a:cs typeface="Segoe UI"/>
              </a:rPr>
              <a:t>const </a:t>
            </a:r>
            <a:r>
              <a:rPr lang="en-US" dirty="0" err="1">
                <a:latin typeface="Consolas"/>
                <a:cs typeface="Segoe UI"/>
              </a:rPr>
              <a:t>userName</a:t>
            </a:r>
            <a:r>
              <a:rPr lang="en-US" dirty="0">
                <a:latin typeface="Consolas"/>
                <a:cs typeface="Segoe UI"/>
              </a:rPr>
              <a:t> = </a:t>
            </a:r>
            <a:r>
              <a:rPr lang="en-US" dirty="0" err="1">
                <a:latin typeface="Consolas"/>
                <a:cs typeface="Segoe UI"/>
              </a:rPr>
              <a:t>props.johnDoe</a:t>
            </a:r>
            <a:endParaRPr lang="en-US" dirty="0">
              <a:latin typeface="Consolas"/>
              <a:cs typeface="Segoe UI"/>
            </a:endParaRPr>
          </a:p>
          <a:p>
            <a:endParaRPr lang="en-US" dirty="0"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830728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B679-CBB2-4BCC-8053-02D6E9D8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"/>
                <a:cs typeface="Segoe UI"/>
              </a:rPr>
              <a:t>Fetch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A88CF-C273-429F-958B-9293DA50D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vert="horz" lIns="91440" tIns="45720" rIns="91440" bIns="45720" numCol="1" rtlCol="0" anchor="t">
            <a:noAutofit/>
          </a:bodyPr>
          <a:lstStyle/>
          <a:p>
            <a:r>
              <a:rPr lang="en-US" dirty="0"/>
              <a:t>JavaScript can send network requests to the server and load new information whenever is needed.</a:t>
            </a:r>
          </a:p>
          <a:p>
            <a:r>
              <a:rPr lang="en-US" dirty="0">
                <a:latin typeface="Segoe UI"/>
                <a:cs typeface="Segoe UI"/>
              </a:rPr>
              <a:t>First parameter of fetch is the URL</a:t>
            </a:r>
          </a:p>
          <a:p>
            <a:r>
              <a:rPr lang="en-US" dirty="0">
                <a:latin typeface="Segoe UI"/>
                <a:cs typeface="Segoe UI"/>
              </a:rPr>
              <a:t>Second parameter is additional options object</a:t>
            </a:r>
          </a:p>
          <a:p>
            <a:r>
              <a:rPr lang="en-US" dirty="0">
                <a:latin typeface="Segoe UI"/>
                <a:cs typeface="Segoe UI"/>
              </a:rPr>
              <a:t>Fetch returns a Promise</a:t>
            </a:r>
          </a:p>
          <a:p>
            <a:r>
              <a:rPr lang="en-US" dirty="0">
                <a:latin typeface="Segoe UI"/>
                <a:cs typeface="Segoe UI"/>
              </a:rPr>
              <a:t>Promise either resolves or rejects</a:t>
            </a:r>
          </a:p>
          <a:p>
            <a:r>
              <a:rPr lang="en-US" dirty="0">
                <a:latin typeface="Segoe UI"/>
                <a:cs typeface="Segoe UI"/>
              </a:rPr>
              <a:t>Usually used with await/async</a:t>
            </a:r>
          </a:p>
          <a:p>
            <a:endParaRPr lang="en-US" dirty="0">
              <a:latin typeface="Segoe UI"/>
              <a:cs typeface="Segoe UI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Segoe UI"/>
              </a:rPr>
              <a:t>let response = await fetch(</a:t>
            </a:r>
            <a:r>
              <a:rPr lang="en-US" dirty="0" err="1">
                <a:latin typeface="Consolas" panose="020B0609020204030204" pitchFamily="49" charset="0"/>
                <a:cs typeface="Segoe UI"/>
              </a:rPr>
              <a:t>endPoint</a:t>
            </a:r>
            <a:r>
              <a:rPr lang="en-US" dirty="0">
                <a:latin typeface="Consolas" panose="020B0609020204030204" pitchFamily="49" charset="0"/>
                <a:cs typeface="Segoe UI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Segoe UI"/>
              </a:rPr>
              <a:t>let commits = await </a:t>
            </a:r>
            <a:r>
              <a:rPr lang="en-US" dirty="0" err="1">
                <a:latin typeface="Consolas" panose="020B0609020204030204" pitchFamily="49" charset="0"/>
                <a:cs typeface="Segoe UI"/>
              </a:rPr>
              <a:t>response.json</a:t>
            </a:r>
            <a:r>
              <a:rPr lang="en-US" dirty="0">
                <a:latin typeface="Consolas" panose="020B0609020204030204" pitchFamily="49" charset="0"/>
                <a:cs typeface="Segoe UI"/>
              </a:rPr>
              <a:t>();</a:t>
            </a:r>
          </a:p>
          <a:p>
            <a:endParaRPr lang="en-US" dirty="0"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2524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FD8C1B-555C-40FE-9D2E-1525ABDA77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/>
              <a:t>Feedback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87BDEC-7019-4E0C-AFF2-C815D70D1A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i-FI" dirty="0">
                <a:hlinkClick r:id="rId3"/>
              </a:rPr>
              <a:t>http://zure.ly/mimmitkoodaa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26211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B679-CBB2-4BCC-8053-02D6E9D8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Wi-Fi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A88CF-C273-429F-958B-9293DA50D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numCol="1">
            <a:noAutofit/>
          </a:bodyPr>
          <a:lstStyle/>
          <a:p>
            <a:pPr lvl="0"/>
            <a:r>
              <a:rPr lang="en-US" dirty="0"/>
              <a:t>SSID: Zure-Guest</a:t>
            </a:r>
          </a:p>
          <a:p>
            <a:pPr lvl="0"/>
            <a:r>
              <a:rPr lang="en-US" dirty="0"/>
              <a:t>Password: </a:t>
            </a:r>
            <a:r>
              <a:rPr lang="en-US" dirty="0" err="1"/>
              <a:t>roarwithzure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98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7DF16-A83C-B24D-8BB4-1F83E5EF0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fi-FI" dirty="0" err="1"/>
              <a:t>Quick</a:t>
            </a:r>
            <a:r>
              <a:rPr lang="fi-FI" altLang="fi-FI" dirty="0"/>
              <a:t> </a:t>
            </a:r>
            <a:r>
              <a:rPr lang="fi-FI" altLang="fi-FI" dirty="0" err="1"/>
              <a:t>facts</a:t>
            </a:r>
            <a:r>
              <a:rPr lang="fi-FI" altLang="fi-FI" dirty="0"/>
              <a:t> about Zure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F3364-FAFB-BB4D-9CE8-3A689E3EC49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0000" y="1620000"/>
            <a:ext cx="10752863" cy="4140000"/>
          </a:xfrm>
        </p:spPr>
        <p:txBody>
          <a:bodyPr/>
          <a:lstStyle/>
          <a:p>
            <a:r>
              <a:rPr lang="en-US" altLang="fi-FI" dirty="0"/>
              <a:t>The most experienced Azure PaaS partner in Finland</a:t>
            </a:r>
          </a:p>
          <a:p>
            <a:r>
              <a:rPr lang="en-US" altLang="fi-FI" dirty="0"/>
              <a:t>Focus on Azure since foundation 2011</a:t>
            </a:r>
          </a:p>
          <a:p>
            <a:r>
              <a:rPr lang="en-US" altLang="fi-FI" dirty="0"/>
              <a:t>40 employees, </a:t>
            </a:r>
            <a:r>
              <a:rPr lang="en-US" altLang="fi-FI" dirty="0" err="1"/>
              <a:t>eNPS</a:t>
            </a:r>
            <a:r>
              <a:rPr lang="en-US" altLang="fi-FI" dirty="0"/>
              <a:t> 92</a:t>
            </a:r>
          </a:p>
          <a:p>
            <a:r>
              <a:rPr lang="en-US" altLang="fi-FI" dirty="0"/>
              <a:t>3 Azure Most Valuable Professionals</a:t>
            </a:r>
          </a:p>
          <a:p>
            <a:r>
              <a:rPr lang="en-US" altLang="fi-FI" dirty="0"/>
              <a:t>100% Carbon Neutral 2020</a:t>
            </a:r>
          </a:p>
          <a:p>
            <a:pPr marL="0" indent="0">
              <a:buNone/>
            </a:pPr>
            <a:endParaRPr lang="en-US" altLang="fi-FI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F3E1F3-4875-1B4A-A5CD-E3FA4E4D9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820" y="4470766"/>
            <a:ext cx="1350962" cy="88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4A3747B7-FB9F-FA4D-8EA2-01D22A50D6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843" y="4395160"/>
            <a:ext cx="1765300" cy="96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A0CF07-28CE-804B-B7C1-F8A5C728B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6934" y="4584849"/>
            <a:ext cx="1674812" cy="6720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946C82-7680-48CA-906E-E996F0E46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137" y="4232923"/>
            <a:ext cx="3202161" cy="13759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4ABD9B8-91BB-F74F-A180-972687AF22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0542" y="4606449"/>
            <a:ext cx="2572461" cy="51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135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2236B-21F3-41B6-B6E0-EE9A8277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Trainers</a:t>
            </a:r>
          </a:p>
        </p:txBody>
      </p:sp>
      <p:pic>
        <p:nvPicPr>
          <p:cNvPr id="4" name="Picture Placeholder 6">
            <a:extLst>
              <a:ext uri="{FF2B5EF4-FFF2-40B4-BE49-F238E27FC236}">
                <a16:creationId xmlns:a16="http://schemas.microsoft.com/office/drawing/2014/main" id="{18D4458B-A674-447A-B6EE-BAC1B1F302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92028" y="2073162"/>
            <a:ext cx="1798253" cy="1798253"/>
          </a:xfrm>
          <a:prstGeom prst="ellipse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9E126E-48D8-4878-BF61-EB4A7164E7ED}"/>
              </a:ext>
            </a:extLst>
          </p:cNvPr>
          <p:cNvSpPr txBox="1"/>
          <p:nvPr/>
        </p:nvSpPr>
        <p:spPr>
          <a:xfrm>
            <a:off x="3410966" y="4096603"/>
            <a:ext cx="76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Janne</a:t>
            </a:r>
          </a:p>
        </p:txBody>
      </p:sp>
      <p:pic>
        <p:nvPicPr>
          <p:cNvPr id="6" name="Picture Placeholder 6">
            <a:extLst>
              <a:ext uri="{FF2B5EF4-FFF2-40B4-BE49-F238E27FC236}">
                <a16:creationId xmlns:a16="http://schemas.microsoft.com/office/drawing/2014/main" id="{2E99F432-563E-4BCE-A80A-DFA6180A21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000" y="2073162"/>
            <a:ext cx="1798253" cy="1798253"/>
          </a:xfrm>
          <a:prstGeom prst="ellipse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A63929-0DEF-4B22-9921-9FDCFC39BDE1}"/>
              </a:ext>
            </a:extLst>
          </p:cNvPr>
          <p:cNvSpPr txBox="1"/>
          <p:nvPr/>
        </p:nvSpPr>
        <p:spPr>
          <a:xfrm>
            <a:off x="1298403" y="4096603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Ilpo</a:t>
            </a:r>
          </a:p>
        </p:txBody>
      </p:sp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7040525A-1CF2-43D1-9E18-02067F892A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64056" y="2073162"/>
            <a:ext cx="1798253" cy="1798253"/>
          </a:xfrm>
          <a:prstGeom prst="ellipse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7CCF0F-C19E-4C06-871D-DF2698F0D6C6}"/>
              </a:ext>
            </a:extLst>
          </p:cNvPr>
          <p:cNvSpPr txBox="1"/>
          <p:nvPr/>
        </p:nvSpPr>
        <p:spPr>
          <a:xfrm>
            <a:off x="5642459" y="4096603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Karl</a:t>
            </a:r>
          </a:p>
        </p:txBody>
      </p:sp>
      <p:pic>
        <p:nvPicPr>
          <p:cNvPr id="10" name="Picture Placeholder 6">
            <a:extLst>
              <a:ext uri="{FF2B5EF4-FFF2-40B4-BE49-F238E27FC236}">
                <a16:creationId xmlns:a16="http://schemas.microsoft.com/office/drawing/2014/main" id="{01D14AA6-2AC1-4590-9EF7-60B12D6C7AF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236084" y="2073162"/>
            <a:ext cx="1798253" cy="1798253"/>
          </a:xfrm>
          <a:prstGeom prst="ellipse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FC77509-EC0A-4169-9C26-29F33C685069}"/>
              </a:ext>
            </a:extLst>
          </p:cNvPr>
          <p:cNvSpPr txBox="1"/>
          <p:nvPr/>
        </p:nvSpPr>
        <p:spPr>
          <a:xfrm>
            <a:off x="7660378" y="4096603"/>
            <a:ext cx="949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Monica</a:t>
            </a:r>
          </a:p>
        </p:txBody>
      </p:sp>
      <p:pic>
        <p:nvPicPr>
          <p:cNvPr id="12" name="Picture Placeholder 6">
            <a:extLst>
              <a:ext uri="{FF2B5EF4-FFF2-40B4-BE49-F238E27FC236}">
                <a16:creationId xmlns:a16="http://schemas.microsoft.com/office/drawing/2014/main" id="{DB04ABF0-6829-477A-8884-A0018E84670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408112" y="2073162"/>
            <a:ext cx="1798253" cy="1798253"/>
          </a:xfrm>
          <a:prstGeom prst="ellipse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C4D24AA-8B9E-4EEF-AB07-ECC4F7870F09}"/>
              </a:ext>
            </a:extLst>
          </p:cNvPr>
          <p:cNvSpPr txBox="1"/>
          <p:nvPr/>
        </p:nvSpPr>
        <p:spPr>
          <a:xfrm>
            <a:off x="9986515" y="4096603"/>
            <a:ext cx="6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Ville</a:t>
            </a:r>
          </a:p>
        </p:txBody>
      </p:sp>
    </p:spTree>
    <p:extLst>
      <p:ext uri="{BB962C8B-B14F-4D97-AF65-F5344CB8AC3E}">
        <p14:creationId xmlns:p14="http://schemas.microsoft.com/office/powerpoint/2010/main" val="1910780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9414720-F935-437B-B2F2-9FF561D787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You?</a:t>
            </a:r>
          </a:p>
        </p:txBody>
      </p:sp>
    </p:spTree>
    <p:extLst>
      <p:ext uri="{BB962C8B-B14F-4D97-AF65-F5344CB8AC3E}">
        <p14:creationId xmlns:p14="http://schemas.microsoft.com/office/powerpoint/2010/main" val="752320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B679-CBB2-4BCC-8053-02D6E9D8F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753200" cy="108000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A88CF-C273-429F-958B-9293DA50DA4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0000" y="1620000"/>
            <a:ext cx="10752863" cy="4140000"/>
          </a:xfrm>
        </p:spPr>
        <p:txBody>
          <a:bodyPr numCol="1">
            <a:noAutofit/>
          </a:bodyPr>
          <a:lstStyle/>
          <a:p>
            <a:pPr lvl="0"/>
            <a:r>
              <a:rPr lang="en-US" dirty="0"/>
              <a:t>10:00 Welcome</a:t>
            </a:r>
          </a:p>
          <a:p>
            <a:pPr lvl="0"/>
            <a:r>
              <a:rPr lang="en-US" dirty="0"/>
              <a:t>10:30 Introduction to React, hands-on labs</a:t>
            </a:r>
          </a:p>
          <a:p>
            <a:pPr lvl="0"/>
            <a:r>
              <a:rPr lang="en-US" dirty="0"/>
              <a:t>13:00-13:30 Lunch</a:t>
            </a:r>
          </a:p>
          <a:p>
            <a:pPr lvl="0"/>
            <a:r>
              <a:rPr lang="en-US" dirty="0"/>
              <a:t>13:30 Introduction to Azure, hands-on labs continue</a:t>
            </a:r>
          </a:p>
        </p:txBody>
      </p:sp>
    </p:spTree>
    <p:extLst>
      <p:ext uri="{BB962C8B-B14F-4D97-AF65-F5344CB8AC3E}">
        <p14:creationId xmlns:p14="http://schemas.microsoft.com/office/powerpoint/2010/main" val="303082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B679-CBB2-4BCC-8053-02D6E9D8F9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>
                <a:latin typeface="Segoe UI"/>
                <a:cs typeface="Segoe UI"/>
              </a:rPr>
              <a:t>JavaScript is the world’s most popular programming language</a:t>
            </a:r>
          </a:p>
        </p:txBody>
      </p:sp>
    </p:spTree>
    <p:extLst>
      <p:ext uri="{BB962C8B-B14F-4D97-AF65-F5344CB8AC3E}">
        <p14:creationId xmlns:p14="http://schemas.microsoft.com/office/powerpoint/2010/main" val="1602322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B679-CBB2-4BCC-8053-02D6E9D8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</a:t>
            </a:r>
            <a:r>
              <a:rPr lang="en-US" sz="2800" dirty="0">
                <a:solidFill>
                  <a:srgbClr val="8C8C8C"/>
                </a:solidFill>
              </a:rPr>
              <a:t>https://reactjs.org</a:t>
            </a:r>
            <a:endParaRPr lang="en-US" dirty="0">
              <a:solidFill>
                <a:srgbClr val="8C8C8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A88CF-C273-429F-958B-9293DA50D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numCol="1">
            <a:noAutofit/>
          </a:bodyPr>
          <a:lstStyle/>
          <a:p>
            <a:r>
              <a:rPr lang="en-US" dirty="0"/>
              <a:t>React is an open-source JavaScript library for building user interfaces</a:t>
            </a:r>
          </a:p>
          <a:p>
            <a:r>
              <a:rPr lang="en-US" dirty="0"/>
              <a:t>Usually the end-result of React project is a Single-Page-Application</a:t>
            </a:r>
          </a:p>
          <a:p>
            <a:pPr lvl="1"/>
            <a:r>
              <a:rPr lang="en-US" dirty="0"/>
              <a:t>Meaning users can change pages without reloading the browser window</a:t>
            </a:r>
          </a:p>
          <a:p>
            <a:r>
              <a:rPr lang="en-US" dirty="0"/>
              <a:t>React templates are built using JSX</a:t>
            </a:r>
          </a:p>
          <a:p>
            <a:pPr lvl="1"/>
            <a:r>
              <a:rPr lang="fi-FI" dirty="0"/>
              <a:t>Meaning HTMLish syntax is transformed to JavaScript</a:t>
            </a:r>
          </a:p>
          <a:p>
            <a:pPr lvl="1"/>
            <a:r>
              <a:rPr lang="fi-FI" dirty="0"/>
              <a:t>All HTML tags are supported</a:t>
            </a:r>
          </a:p>
          <a:p>
            <a:pPr lvl="1"/>
            <a:r>
              <a:rPr lang="fi-FI" dirty="0"/>
              <a:t>Attributes do not quite match HTML attributes</a:t>
            </a:r>
            <a:endParaRPr lang="en-US" dirty="0"/>
          </a:p>
          <a:p>
            <a:r>
              <a:rPr lang="en-US" dirty="0"/>
              <a:t>React application is a tree of components</a:t>
            </a:r>
          </a:p>
          <a:p>
            <a:pPr lvl="1"/>
            <a:r>
              <a:rPr lang="en-US" dirty="0"/>
              <a:t>Components can contain other (sub-)components</a:t>
            </a:r>
          </a:p>
          <a:p>
            <a:pPr lvl="1"/>
            <a:r>
              <a:rPr lang="en-US" dirty="0"/>
              <a:t>Changes in components are handled by reacting to events</a:t>
            </a:r>
          </a:p>
          <a:p>
            <a:r>
              <a:rPr lang="fi-FI" dirty="0"/>
              <a:t>Other frameworks: React Native, Vue, Angular, Polymer, Knockout, Backbone</a:t>
            </a:r>
          </a:p>
        </p:txBody>
      </p:sp>
    </p:spTree>
    <p:extLst>
      <p:ext uri="{BB962C8B-B14F-4D97-AF65-F5344CB8AC3E}">
        <p14:creationId xmlns:p14="http://schemas.microsoft.com/office/powerpoint/2010/main" val="57093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1EA4A00-155F-43A1-B0FB-A2F5A2722FB8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48709" y="0"/>
            <a:ext cx="12094581" cy="613800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479835901"/>
      </p:ext>
    </p:extLst>
  </p:cSld>
  <p:clrMapOvr>
    <a:masterClrMapping/>
  </p:clrMapOvr>
</p:sld>
</file>

<file path=ppt/theme/theme1.xml><?xml version="1.0" encoding="utf-8"?>
<a:theme xmlns:a="http://schemas.openxmlformats.org/drawingml/2006/main" name="Zure theme">
  <a:themeElements>
    <a:clrScheme name="Zure">
      <a:dk1>
        <a:srgbClr val="191919"/>
      </a:dk1>
      <a:lt1>
        <a:srgbClr val="FFFFFF"/>
      </a:lt1>
      <a:dk2>
        <a:srgbClr val="333333"/>
      </a:dk2>
      <a:lt2>
        <a:srgbClr val="FFFFFF"/>
      </a:lt2>
      <a:accent1>
        <a:srgbClr val="05C3DE"/>
      </a:accent1>
      <a:accent2>
        <a:srgbClr val="FE5000"/>
      </a:accent2>
      <a:accent3>
        <a:srgbClr val="026D7C"/>
      </a:accent3>
      <a:accent4>
        <a:srgbClr val="992F00"/>
      </a:accent4>
      <a:accent5>
        <a:srgbClr val="96D600"/>
      </a:accent5>
      <a:accent6>
        <a:srgbClr val="FFC72B"/>
      </a:accent6>
      <a:hlink>
        <a:srgbClr val="05C3DE"/>
      </a:hlink>
      <a:folHlink>
        <a:srgbClr val="05C3D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7" id="{4A1EE692-8335-4D43-A1C5-8C23F012085D}" vid="{E5D29821-FEE6-A54E-A61E-FEB6CA7F8B01}"/>
    </a:ext>
  </a:extLst>
</a:theme>
</file>

<file path=ppt/theme/theme2.xml><?xml version="1.0" encoding="utf-8"?>
<a:theme xmlns:a="http://schemas.openxmlformats.org/drawingml/2006/main" name="Zure theme white">
  <a:themeElements>
    <a:clrScheme name="Zure">
      <a:dk1>
        <a:srgbClr val="191919"/>
      </a:dk1>
      <a:lt1>
        <a:srgbClr val="FFFFFF"/>
      </a:lt1>
      <a:dk2>
        <a:srgbClr val="333333"/>
      </a:dk2>
      <a:lt2>
        <a:srgbClr val="FFFFFF"/>
      </a:lt2>
      <a:accent1>
        <a:srgbClr val="05C3DE"/>
      </a:accent1>
      <a:accent2>
        <a:srgbClr val="FE5000"/>
      </a:accent2>
      <a:accent3>
        <a:srgbClr val="026D7C"/>
      </a:accent3>
      <a:accent4>
        <a:srgbClr val="992F00"/>
      </a:accent4>
      <a:accent5>
        <a:srgbClr val="96D600"/>
      </a:accent5>
      <a:accent6>
        <a:srgbClr val="FFC72B"/>
      </a:accent6>
      <a:hlink>
        <a:srgbClr val="05C3DE"/>
      </a:hlink>
      <a:folHlink>
        <a:srgbClr val="05C3D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7" id="{4A1EE692-8335-4D43-A1C5-8C23F012085D}" vid="{E7113C8B-766A-F54A-B227-02EC23468FEB}"/>
    </a:ext>
  </a:extLst>
</a:theme>
</file>

<file path=ppt/theme/theme3.xml><?xml version="1.0" encoding="utf-8"?>
<a:theme xmlns:a="http://schemas.openxmlformats.org/drawingml/2006/main" name="2_Zure theme white">
  <a:themeElements>
    <a:clrScheme name="Zure">
      <a:dk1>
        <a:srgbClr val="191919"/>
      </a:dk1>
      <a:lt1>
        <a:srgbClr val="FFFFFF"/>
      </a:lt1>
      <a:dk2>
        <a:srgbClr val="333333"/>
      </a:dk2>
      <a:lt2>
        <a:srgbClr val="FFFFFF"/>
      </a:lt2>
      <a:accent1>
        <a:srgbClr val="05C3DE"/>
      </a:accent1>
      <a:accent2>
        <a:srgbClr val="FE5000"/>
      </a:accent2>
      <a:accent3>
        <a:srgbClr val="026D7C"/>
      </a:accent3>
      <a:accent4>
        <a:srgbClr val="992F00"/>
      </a:accent4>
      <a:accent5>
        <a:srgbClr val="96D600"/>
      </a:accent5>
      <a:accent6>
        <a:srgbClr val="FFC72B"/>
      </a:accent6>
      <a:hlink>
        <a:srgbClr val="05C3DE"/>
      </a:hlink>
      <a:folHlink>
        <a:srgbClr val="05C3D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41F93CF9-8F3A-4215-AF51-393AF0F39E6E}" vid="{AE8D840B-EC04-404B-8F1A-48867A1D557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8F65FE334DB874A8BE1D3F32D0544D7" ma:contentTypeVersion="10" ma:contentTypeDescription="Create a new document." ma:contentTypeScope="" ma:versionID="79411a2b8a25f2f808548f15875cc001">
  <xsd:schema xmlns:xsd="http://www.w3.org/2001/XMLSchema" xmlns:xs="http://www.w3.org/2001/XMLSchema" xmlns:p="http://schemas.microsoft.com/office/2006/metadata/properties" xmlns:ns2="3ed644ba-60ed-4558-8958-cd566d48c82b" xmlns:ns3="9566a4c0-e41b-4db0-a787-9de95689eeeb" targetNamespace="http://schemas.microsoft.com/office/2006/metadata/properties" ma:root="true" ma:fieldsID="31a81efdb68e60e6900512667a0ee6a0" ns2:_="" ns3:_="">
    <xsd:import namespace="3ed644ba-60ed-4558-8958-cd566d48c82b"/>
    <xsd:import namespace="9566a4c0-e41b-4db0-a787-9de95689eee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d644ba-60ed-4558-8958-cd566d48c8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66a4c0-e41b-4db0-a787-9de95689eeeb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2172F2-E2D4-4B29-AD72-58F33D1D254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3D59304-0BB1-408D-A46E-29700E4B5C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d644ba-60ed-4558-8958-cd566d48c82b"/>
    <ds:schemaRef ds:uri="9566a4c0-e41b-4db0-a787-9de95689ee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278C136-B382-43EB-BB0B-9FCB766620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Zure-template</Template>
  <TotalTime>8677</TotalTime>
  <Words>421</Words>
  <Application>Microsoft Office PowerPoint</Application>
  <PresentationFormat>Widescreen</PresentationFormat>
  <Paragraphs>121</Paragraphs>
  <Slides>14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Calibri</vt:lpstr>
      <vt:lpstr>Consolas</vt:lpstr>
      <vt:lpstr>Courier New</vt:lpstr>
      <vt:lpstr>Segoe UI</vt:lpstr>
      <vt:lpstr>Segoe UI Black</vt:lpstr>
      <vt:lpstr>Segoe UI Light</vt:lpstr>
      <vt:lpstr>Wingdings</vt:lpstr>
      <vt:lpstr>Zure theme</vt:lpstr>
      <vt:lpstr>Zure theme white</vt:lpstr>
      <vt:lpstr>2_Zure theme white</vt:lpstr>
      <vt:lpstr>React with (A)zure</vt:lpstr>
      <vt:lpstr>Wi-Fi</vt:lpstr>
      <vt:lpstr>Quick facts about Zure</vt:lpstr>
      <vt:lpstr>Trainers</vt:lpstr>
      <vt:lpstr>You?</vt:lpstr>
      <vt:lpstr>Agenda</vt:lpstr>
      <vt:lpstr>JavaScript is the world’s most popular programming language</vt:lpstr>
      <vt:lpstr>React https://reactjs.org</vt:lpstr>
      <vt:lpstr>PowerPoint Presentation</vt:lpstr>
      <vt:lpstr>JavaScript module system</vt:lpstr>
      <vt:lpstr>Coding time</vt:lpstr>
      <vt:lpstr>State &amp; Props</vt:lpstr>
      <vt:lpstr>Fetch</vt:lpstr>
      <vt:lpstr>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Training</dc:title>
  <dc:creator>Karl Ots</dc:creator>
  <cp:lastModifiedBy>Ville Toni</cp:lastModifiedBy>
  <cp:revision>312</cp:revision>
  <dcterms:created xsi:type="dcterms:W3CDTF">2018-09-29T21:38:27Z</dcterms:created>
  <dcterms:modified xsi:type="dcterms:W3CDTF">2019-10-12T09:33:16Z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0x01010058F65FE334DB874A8BE1D3F32D0544D7</vt:lpwstr>
  </property>
  <property fmtid="{D5CDD505-2E9C-101B-9397-08002B2CF9AE}" pid="3" name="AuthorIds_UIVersion_5632">
    <vt:lpwstr>34</vt:lpwstr>
  </property>
</Properties>
</file>

<file path=docProps/thumbnail.jpeg>
</file>